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56" r:id="rId2"/>
  </p:sldMasterIdLst>
  <p:notesMasterIdLst>
    <p:notesMasterId r:id="rId19"/>
  </p:notesMasterIdLst>
  <p:handoutMasterIdLst>
    <p:handoutMasterId r:id="rId20"/>
  </p:handoutMasterIdLst>
  <p:sldIdLst>
    <p:sldId id="267" r:id="rId3"/>
    <p:sldId id="286" r:id="rId4"/>
    <p:sldId id="287" r:id="rId5"/>
    <p:sldId id="296" r:id="rId6"/>
    <p:sldId id="288" r:id="rId7"/>
    <p:sldId id="289" r:id="rId8"/>
    <p:sldId id="290" r:id="rId9"/>
    <p:sldId id="293" r:id="rId10"/>
    <p:sldId id="294" r:id="rId11"/>
    <p:sldId id="283" r:id="rId12"/>
    <p:sldId id="284" r:id="rId13"/>
    <p:sldId id="297" r:id="rId14"/>
    <p:sldId id="298" r:id="rId15"/>
    <p:sldId id="291" r:id="rId16"/>
    <p:sldId id="292" r:id="rId17"/>
    <p:sldId id="299" r:id="rId18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1015">
          <p15:clr>
            <a:srgbClr val="A4A3A4"/>
          </p15:clr>
        </p15:guide>
        <p15:guide id="3" orient="horz" pos="274">
          <p15:clr>
            <a:srgbClr val="A4A3A4"/>
          </p15:clr>
        </p15:guide>
        <p15:guide id="4" orient="horz" pos="3840">
          <p15:clr>
            <a:srgbClr val="A4A3A4"/>
          </p15:clr>
        </p15:guide>
        <p15:guide id="5" pos="3839">
          <p15:clr>
            <a:srgbClr val="A4A3A4"/>
          </p15:clr>
        </p15:guide>
        <p15:guide id="6" pos="6911">
          <p15:clr>
            <a:srgbClr val="A4A3A4"/>
          </p15:clr>
        </p15:guide>
        <p15:guide id="7" pos="767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4" autoAdjust="0"/>
    <p:restoredTop sz="45247" autoAdjust="0"/>
  </p:normalViewPr>
  <p:slideViewPr>
    <p:cSldViewPr>
      <p:cViewPr>
        <p:scale>
          <a:sx n="91" d="100"/>
          <a:sy n="91" d="100"/>
        </p:scale>
        <p:origin x="-504" y="-5"/>
      </p:cViewPr>
      <p:guideLst>
        <p:guide orient="horz" pos="2160"/>
        <p:guide orient="horz" pos="1015"/>
        <p:guide orient="horz" pos="274"/>
        <p:guide orient="horz" pos="3840"/>
        <p:guide pos="3839"/>
        <p:guide pos="6911"/>
        <p:guide pos="76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82" d="100"/>
          <a:sy n="82" d="100"/>
        </p:scale>
        <p:origin x="678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ofPieChart>
        <c:ofPieType val="bar"/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2010-2011</c:v>
                </c:pt>
              </c:strCache>
            </c:strRef>
          </c:tx>
          <c:dLbls>
            <c:dLbl>
              <c:idx val="0"/>
              <c:delete val="1"/>
            </c:dLbl>
            <c:spPr>
              <a:solidFill>
                <a:schemeClr val="lt1"/>
              </a:solidFill>
              <a:ln w="28575" cap="flat" cmpd="sng" algn="ctr">
                <a:solidFill>
                  <a:schemeClr val="accent2"/>
                </a:solidFill>
                <a:miter lim="800000"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Аркуш1!$A$2:$A$4</c:f>
              <c:strCache>
                <c:ptCount val="3"/>
                <c:pt idx="0">
                  <c:v>не навчається</c:v>
                </c:pt>
                <c:pt idx="1">
                  <c:v>інші заклади</c:v>
                </c:pt>
                <c:pt idx="2">
                  <c:v>ВНЗ ІІІ-IV р.а.</c:v>
                </c:pt>
              </c:strCache>
            </c:strRef>
          </c:cat>
          <c:val>
            <c:numRef>
              <c:f>Аркуш1!$B$2:$B$4</c:f>
              <c:numCache>
                <c:formatCode>General</c:formatCode>
                <c:ptCount val="3"/>
                <c:pt idx="0">
                  <c:v>19</c:v>
                </c:pt>
                <c:pt idx="1">
                  <c:v>24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2"/>
        <c:secondPieSize val="75"/>
        <c:serLines/>
      </c:ofPieChart>
    </c:plotArea>
    <c:legend>
      <c:legendPos val="b"/>
      <c:legendEntry>
        <c:idx val="0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ofPieChart>
        <c:ofPieType val="bar"/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2011-2012</c:v>
                </c:pt>
              </c:strCache>
            </c:strRef>
          </c:tx>
          <c:dLbls>
            <c:dLbl>
              <c:idx val="0"/>
              <c:delete val="1"/>
            </c:dLbl>
            <c:spPr>
              <a:solidFill>
                <a:schemeClr val="lt1"/>
              </a:solidFill>
              <a:ln w="28575" cap="flat" cmpd="sng" algn="ctr">
                <a:solidFill>
                  <a:schemeClr val="accent2"/>
                </a:solidFill>
                <a:miter lim="800000"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Аркуш1!$A$2:$A$4</c:f>
              <c:strCache>
                <c:ptCount val="3"/>
                <c:pt idx="0">
                  <c:v>не навчається</c:v>
                </c:pt>
                <c:pt idx="1">
                  <c:v>інші заклади</c:v>
                </c:pt>
                <c:pt idx="2">
                  <c:v>ВНЗ ІІІ-IV р.а.</c:v>
                </c:pt>
              </c:strCache>
            </c:strRef>
          </c:cat>
          <c:val>
            <c:numRef>
              <c:f>Аркуш1!$B$2:$B$4</c:f>
              <c:numCache>
                <c:formatCode>General</c:formatCode>
                <c:ptCount val="3"/>
                <c:pt idx="0">
                  <c:v>24</c:v>
                </c:pt>
                <c:pt idx="1">
                  <c:v>16</c:v>
                </c:pt>
                <c:pt idx="2">
                  <c:v>14</c:v>
                </c:pt>
              </c:numCache>
            </c:numRef>
          </c:val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2011-2013</c:v>
                </c:pt>
              </c:strCache>
            </c:strRef>
          </c:tx>
          <c:cat>
            <c:strRef>
              <c:f>Аркуш1!$A$2:$A$4</c:f>
              <c:strCache>
                <c:ptCount val="3"/>
                <c:pt idx="0">
                  <c:v>не навчається</c:v>
                </c:pt>
                <c:pt idx="1">
                  <c:v>інші заклади</c:v>
                </c:pt>
                <c:pt idx="2">
                  <c:v>ВНЗ ІІІ-IV р.а.</c:v>
                </c:pt>
              </c:strCache>
            </c:strRef>
          </c:cat>
          <c:val>
            <c:numRef>
              <c:f>Аркуш1!$C$2:$C$4</c:f>
              <c:numCache>
                <c:formatCode>General</c:formatCode>
                <c:ptCount val="3"/>
                <c:pt idx="0">
                  <c:v>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2"/>
        <c:secondPieSize val="75"/>
        <c:serLines/>
      </c:ofPieChart>
    </c:plotArea>
    <c:legend>
      <c:legendPos val="b"/>
      <c:legendEntry>
        <c:idx val="0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ofPieChart>
        <c:ofPieType val="bar"/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2012-2013</c:v>
                </c:pt>
              </c:strCache>
            </c:strRef>
          </c:tx>
          <c:dLbls>
            <c:dLbl>
              <c:idx val="0"/>
              <c:delete val="1"/>
            </c:dLbl>
            <c:spPr>
              <a:solidFill>
                <a:schemeClr val="lt1"/>
              </a:solidFill>
              <a:ln w="28575" cap="flat" cmpd="sng" algn="ctr">
                <a:solidFill>
                  <a:schemeClr val="accent2"/>
                </a:solidFill>
                <a:miter lim="800000"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Аркуш1!$A$2:$A$4</c:f>
              <c:strCache>
                <c:ptCount val="3"/>
                <c:pt idx="0">
                  <c:v>не навчається</c:v>
                </c:pt>
                <c:pt idx="1">
                  <c:v>інші заклади</c:v>
                </c:pt>
                <c:pt idx="2">
                  <c:v>ВНЗ ІІІ-IV р.а.</c:v>
                </c:pt>
              </c:strCache>
            </c:strRef>
          </c:cat>
          <c:val>
            <c:numRef>
              <c:f>Аркуш1!$B$2:$B$4</c:f>
              <c:numCache>
                <c:formatCode>General</c:formatCode>
                <c:ptCount val="3"/>
                <c:pt idx="0">
                  <c:v>22</c:v>
                </c:pt>
                <c:pt idx="1">
                  <c:v>16</c:v>
                </c:pt>
                <c:pt idx="2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2"/>
        <c:secondPieSize val="75"/>
        <c:serLines/>
      </c:ofPieChart>
    </c:plotArea>
    <c:legend>
      <c:legendPos val="b"/>
      <c:legendEntry>
        <c:idx val="0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ІІІ етап</c:v>
                </c:pt>
              </c:strCache>
            </c:strRef>
          </c:tx>
          <c:invertIfNegative val="0"/>
          <c:dLbls>
            <c:spPr>
              <a:solidFill>
                <a:schemeClr val="lt1"/>
              </a:solidFill>
              <a:ln w="28575" cap="flat" cmpd="sng" algn="ctr">
                <a:solidFill>
                  <a:schemeClr val="accent3"/>
                </a:solidFill>
                <a:miter lim="800000"/>
              </a:ln>
              <a:effectLst/>
            </c:spPr>
            <c:txPr>
              <a:bodyPr/>
              <a:lstStyle/>
              <a:p>
                <a:pPr>
                  <a:defRPr sz="26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2010/11</c:v>
                </c:pt>
                <c:pt idx="1">
                  <c:v>2011/12</c:v>
                </c:pt>
                <c:pt idx="2">
                  <c:v>2012/13</c:v>
                </c:pt>
                <c:pt idx="3">
                  <c:v>2013/14</c:v>
                </c:pt>
              </c:strCache>
            </c:strRef>
          </c:cat>
          <c:val>
            <c:numRef>
              <c:f>Аркуш1!$B$2:$B$5</c:f>
              <c:numCache>
                <c:formatCode>General</c:formatCode>
                <c:ptCount val="4"/>
                <c:pt idx="0">
                  <c:v>7</c:v>
                </c:pt>
                <c:pt idx="1">
                  <c:v>10</c:v>
                </c:pt>
                <c:pt idx="2">
                  <c:v>11</c:v>
                </c:pt>
                <c:pt idx="3">
                  <c:v>11</c:v>
                </c:pt>
              </c:numCache>
            </c:numRef>
          </c:val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ІІ етап</c:v>
                </c:pt>
              </c:strCache>
            </c:strRef>
          </c:tx>
          <c:invertIfNegative val="0"/>
          <c:dLbls>
            <c:spPr>
              <a:solidFill>
                <a:schemeClr val="lt1"/>
              </a:solidFill>
              <a:ln w="28575" cap="flat" cmpd="sng" algn="ctr">
                <a:solidFill>
                  <a:schemeClr val="dk1"/>
                </a:solidFill>
                <a:miter lim="800000"/>
              </a:ln>
              <a:effectLst/>
            </c:spPr>
            <c:txPr>
              <a:bodyPr/>
              <a:lstStyle/>
              <a:p>
                <a:pPr>
                  <a:defRPr sz="26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Аркуш1!$A$2:$A$5</c:f>
              <c:strCache>
                <c:ptCount val="4"/>
                <c:pt idx="0">
                  <c:v>2010/11</c:v>
                </c:pt>
                <c:pt idx="1">
                  <c:v>2011/12</c:v>
                </c:pt>
                <c:pt idx="2">
                  <c:v>2012/13</c:v>
                </c:pt>
                <c:pt idx="3">
                  <c:v>2013/14</c:v>
                </c:pt>
              </c:strCache>
            </c:strRef>
          </c:cat>
          <c:val>
            <c:numRef>
              <c:f>Аркуш1!$C$2:$C$5</c:f>
              <c:numCache>
                <c:formatCode>General</c:formatCode>
                <c:ptCount val="4"/>
                <c:pt idx="0">
                  <c:v>19</c:v>
                </c:pt>
                <c:pt idx="1">
                  <c:v>18</c:v>
                </c:pt>
                <c:pt idx="2">
                  <c:v>18</c:v>
                </c:pt>
                <c:pt idx="3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2575232"/>
        <c:axId val="112576768"/>
        <c:axId val="112469312"/>
      </c:bar3DChart>
      <c:catAx>
        <c:axId val="112575232"/>
        <c:scaling>
          <c:orientation val="minMax"/>
        </c:scaling>
        <c:delete val="0"/>
        <c:axPos val="b"/>
        <c:majorTickMark val="out"/>
        <c:minorTickMark val="none"/>
        <c:tickLblPos val="nextTo"/>
        <c:crossAx val="112576768"/>
        <c:crosses val="autoZero"/>
        <c:auto val="1"/>
        <c:lblAlgn val="ctr"/>
        <c:lblOffset val="100"/>
        <c:noMultiLvlLbl val="0"/>
      </c:catAx>
      <c:valAx>
        <c:axId val="1125767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2575232"/>
        <c:crosses val="autoZero"/>
        <c:crossBetween val="between"/>
      </c:valAx>
      <c:serAx>
        <c:axId val="112469312"/>
        <c:scaling>
          <c:orientation val="minMax"/>
        </c:scaling>
        <c:delete val="0"/>
        <c:axPos val="b"/>
        <c:majorTickMark val="out"/>
        <c:minorTickMark val="none"/>
        <c:tickLblPos val="nextTo"/>
        <c:crossAx val="112576768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microsoft.com/office/2007/relationships/hdphoto" Target="../media/hdphoto1.wdp"/><Relationship Id="rId1" Type="http://schemas.openxmlformats.org/officeDocument/2006/relationships/image" Target="../media/image4.jpeg"/><Relationship Id="rId6" Type="http://schemas.microsoft.com/office/2007/relationships/hdphoto" Target="../media/hdphoto3.wdp"/><Relationship Id="rId5" Type="http://schemas.openxmlformats.org/officeDocument/2006/relationships/image" Target="../media/image6.jpeg"/><Relationship Id="rId4" Type="http://schemas.microsoft.com/office/2007/relationships/hdphoto" Target="../media/hdphoto2.wdp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microsoft.com/office/2007/relationships/hdphoto" Target="../media/hdphoto1.wdp"/><Relationship Id="rId1" Type="http://schemas.openxmlformats.org/officeDocument/2006/relationships/image" Target="../media/image4.jpeg"/><Relationship Id="rId6" Type="http://schemas.microsoft.com/office/2007/relationships/hdphoto" Target="../media/hdphoto3.wdp"/><Relationship Id="rId5" Type="http://schemas.openxmlformats.org/officeDocument/2006/relationships/image" Target="../media/image6.jpeg"/><Relationship Id="rId4" Type="http://schemas.microsoft.com/office/2007/relationships/hdphoto" Target="../media/hdphoto2.wdp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E744CC-FFA8-44C4-ABC6-A22B7EFD4691}" type="doc">
      <dgm:prSet loTypeId="urn:microsoft.com/office/officeart/2008/layout/TitlePictureLineup" loCatId="pictur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32FBB67D-1DD9-4EEF-BE93-C8C38584A1AF}">
      <dgm:prSet phldrT="[Текст]"/>
      <dgm:spPr/>
      <dgm:t>
        <a:bodyPr/>
        <a:lstStyle/>
        <a:p>
          <a:r>
            <a:rPr lang="uk-UA" dirty="0" smtClean="0"/>
            <a:t>В. Сухомлинський</a:t>
          </a:r>
          <a:endParaRPr lang="uk-UA" dirty="0"/>
        </a:p>
      </dgm:t>
    </dgm:pt>
    <dgm:pt modelId="{0A04266A-1404-4973-BB08-DD720FA91419}" type="parTrans" cxnId="{1E15E697-0077-4A7A-9F85-64AEB377704C}">
      <dgm:prSet/>
      <dgm:spPr/>
      <dgm:t>
        <a:bodyPr/>
        <a:lstStyle/>
        <a:p>
          <a:endParaRPr lang="uk-UA"/>
        </a:p>
      </dgm:t>
    </dgm:pt>
    <dgm:pt modelId="{37221526-A04C-46FD-8F3A-817A3B6CE3BB}" type="sibTrans" cxnId="{1E15E697-0077-4A7A-9F85-64AEB377704C}">
      <dgm:prSet/>
      <dgm:spPr/>
      <dgm:t>
        <a:bodyPr/>
        <a:lstStyle/>
        <a:p>
          <a:endParaRPr lang="uk-UA"/>
        </a:p>
      </dgm:t>
    </dgm:pt>
    <dgm:pt modelId="{CC33E52A-8D5D-4F92-8D7B-8A8C5E411683}">
      <dgm:prSet phldrT="[Текст]"/>
      <dgm:spPr/>
      <dgm:t>
        <a:bodyPr/>
        <a:lstStyle/>
        <a:p>
          <a:r>
            <a:rPr lang="uk-UA" dirty="0" smtClean="0"/>
            <a:t>Продовжуючи себе у своїх вихованцях, ми творимо не тільки людину. Ми творимо час. Дух часу, взаємини між людьми – все це залежить від того, які ми з вами, від того, яка школа, що їй народ довірив своє майбутнє </a:t>
          </a:r>
          <a:endParaRPr lang="uk-UA" dirty="0"/>
        </a:p>
      </dgm:t>
    </dgm:pt>
    <dgm:pt modelId="{089BF1E9-725F-4CD0-9DAC-79B68AA5D30C}" type="parTrans" cxnId="{80D24088-F59E-4ED0-88F2-A6CBFFE026A5}">
      <dgm:prSet/>
      <dgm:spPr/>
      <dgm:t>
        <a:bodyPr/>
        <a:lstStyle/>
        <a:p>
          <a:endParaRPr lang="uk-UA"/>
        </a:p>
      </dgm:t>
    </dgm:pt>
    <dgm:pt modelId="{AC5E4533-3B1F-49EF-ABCE-D67E320598D9}" type="sibTrans" cxnId="{80D24088-F59E-4ED0-88F2-A6CBFFE026A5}">
      <dgm:prSet/>
      <dgm:spPr/>
      <dgm:t>
        <a:bodyPr/>
        <a:lstStyle/>
        <a:p>
          <a:endParaRPr lang="uk-UA"/>
        </a:p>
      </dgm:t>
    </dgm:pt>
    <dgm:pt modelId="{F91E3B70-A5B1-4D2A-B1FC-6AB2CFA7AD51}">
      <dgm:prSet phldrT="[Текст]"/>
      <dgm:spPr/>
      <dgm:t>
        <a:bodyPr/>
        <a:lstStyle/>
        <a:p>
          <a:r>
            <a:rPr lang="uk-UA" dirty="0" smtClean="0"/>
            <a:t>Й.-В. Гете</a:t>
          </a:r>
          <a:endParaRPr lang="uk-UA" dirty="0"/>
        </a:p>
      </dgm:t>
    </dgm:pt>
    <dgm:pt modelId="{051A0818-E6DD-482F-86CE-C086E4567DB6}" type="parTrans" cxnId="{162754A6-1E59-40EF-A737-8CB65A86D297}">
      <dgm:prSet/>
      <dgm:spPr/>
      <dgm:t>
        <a:bodyPr/>
        <a:lstStyle/>
        <a:p>
          <a:endParaRPr lang="uk-UA"/>
        </a:p>
      </dgm:t>
    </dgm:pt>
    <dgm:pt modelId="{B437FFA9-F57E-4B22-A5BF-7ACAF1E26DB1}" type="sibTrans" cxnId="{162754A6-1E59-40EF-A737-8CB65A86D297}">
      <dgm:prSet/>
      <dgm:spPr/>
      <dgm:t>
        <a:bodyPr/>
        <a:lstStyle/>
        <a:p>
          <a:endParaRPr lang="uk-UA"/>
        </a:p>
      </dgm:t>
    </dgm:pt>
    <dgm:pt modelId="{D8D738B3-A4F6-4B72-808D-3765DD299C04}">
      <dgm:prSet phldrT="[Текст]"/>
      <dgm:spPr/>
      <dgm:t>
        <a:bodyPr/>
        <a:lstStyle/>
        <a:p>
          <a:r>
            <a:rPr lang="uk-UA" dirty="0" smtClean="0"/>
            <a:t>Вчаться у тих, кого люблять</a:t>
          </a:r>
          <a:endParaRPr lang="uk-UA" dirty="0"/>
        </a:p>
      </dgm:t>
    </dgm:pt>
    <dgm:pt modelId="{840776A4-A0DD-43CE-9065-36861B6C74D8}" type="parTrans" cxnId="{4CDD195E-D884-447F-B025-72A56A854C14}">
      <dgm:prSet/>
      <dgm:spPr/>
      <dgm:t>
        <a:bodyPr/>
        <a:lstStyle/>
        <a:p>
          <a:endParaRPr lang="uk-UA"/>
        </a:p>
      </dgm:t>
    </dgm:pt>
    <dgm:pt modelId="{1C99D438-48AD-45A0-B360-F6E7C27CC391}" type="sibTrans" cxnId="{4CDD195E-D884-447F-B025-72A56A854C14}">
      <dgm:prSet/>
      <dgm:spPr/>
      <dgm:t>
        <a:bodyPr/>
        <a:lstStyle/>
        <a:p>
          <a:endParaRPr lang="uk-UA"/>
        </a:p>
      </dgm:t>
    </dgm:pt>
    <dgm:pt modelId="{4A62DB8E-ADC1-4B93-86C2-A99F17690322}">
      <dgm:prSet/>
      <dgm:spPr/>
      <dgm:t>
        <a:bodyPr/>
        <a:lstStyle/>
        <a:p>
          <a:r>
            <a:rPr lang="uk-UA" dirty="0" smtClean="0"/>
            <a:t>Р. </a:t>
          </a:r>
          <a:r>
            <a:rPr lang="uk-UA" dirty="0" err="1" smtClean="0"/>
            <a:t>Штейнер</a:t>
          </a:r>
          <a:endParaRPr lang="uk-UA" dirty="0" smtClean="0"/>
        </a:p>
      </dgm:t>
    </dgm:pt>
    <dgm:pt modelId="{ED903524-922E-4756-816F-57FFB0C96C88}" type="parTrans" cxnId="{F24CC30C-24B6-4E04-977C-5465ED8DA6DF}">
      <dgm:prSet/>
      <dgm:spPr/>
      <dgm:t>
        <a:bodyPr/>
        <a:lstStyle/>
        <a:p>
          <a:endParaRPr lang="uk-UA"/>
        </a:p>
      </dgm:t>
    </dgm:pt>
    <dgm:pt modelId="{FBF0F6D1-E986-41CF-839B-410C30A6BDE3}" type="sibTrans" cxnId="{F24CC30C-24B6-4E04-977C-5465ED8DA6DF}">
      <dgm:prSet/>
      <dgm:spPr/>
      <dgm:t>
        <a:bodyPr/>
        <a:lstStyle/>
        <a:p>
          <a:endParaRPr lang="uk-UA"/>
        </a:p>
      </dgm:t>
    </dgm:pt>
    <dgm:pt modelId="{282D67CB-5073-4423-9083-13998D17C7BE}">
      <dgm:prSet/>
      <dgm:spPr/>
      <dgm:t>
        <a:bodyPr/>
        <a:lstStyle/>
        <a:p>
          <a:r>
            <a:rPr lang="uk-UA" smtClean="0"/>
            <a:t>У кожній дитині треба побачити питання, ту Божу загадку, яку вихователь завдяки мистецтву виховання, пройнятого любов’ю, має вирішувати доти, доки ця дитина не знайде саму себе</a:t>
          </a:r>
          <a:endParaRPr lang="uk-UA" dirty="0" smtClean="0"/>
        </a:p>
      </dgm:t>
    </dgm:pt>
    <dgm:pt modelId="{46E8B4FB-1BB2-4AAD-99D8-E459C87323F7}" type="parTrans" cxnId="{61E9C4A7-5203-4A33-A4D0-3FB5B2B27A2D}">
      <dgm:prSet/>
      <dgm:spPr/>
      <dgm:t>
        <a:bodyPr/>
        <a:lstStyle/>
        <a:p>
          <a:endParaRPr lang="uk-UA"/>
        </a:p>
      </dgm:t>
    </dgm:pt>
    <dgm:pt modelId="{A5DB2068-3BC6-44E2-B14D-E5E38DE656B5}" type="sibTrans" cxnId="{61E9C4A7-5203-4A33-A4D0-3FB5B2B27A2D}">
      <dgm:prSet/>
      <dgm:spPr/>
      <dgm:t>
        <a:bodyPr/>
        <a:lstStyle/>
        <a:p>
          <a:endParaRPr lang="uk-UA"/>
        </a:p>
      </dgm:t>
    </dgm:pt>
    <dgm:pt modelId="{5E77D2D2-F81D-4ED8-9720-7DD57A2CD585}" type="pres">
      <dgm:prSet presAssocID="{21E744CC-FFA8-44C4-ABC6-A22B7EFD4691}" presName="Name0" presStyleCnt="0">
        <dgm:presLayoutVars>
          <dgm:dir/>
        </dgm:presLayoutVars>
      </dgm:prSet>
      <dgm:spPr/>
      <dgm:t>
        <a:bodyPr/>
        <a:lstStyle/>
        <a:p>
          <a:endParaRPr lang="uk-UA"/>
        </a:p>
      </dgm:t>
    </dgm:pt>
    <dgm:pt modelId="{DBBDB48D-A3A0-46D9-AC5E-B5036F4C28B1}" type="pres">
      <dgm:prSet presAssocID="{32FBB67D-1DD9-4EEF-BE93-C8C38584A1AF}" presName="composite" presStyleCnt="0"/>
      <dgm:spPr/>
      <dgm:t>
        <a:bodyPr/>
        <a:lstStyle/>
        <a:p>
          <a:endParaRPr lang="uk-UA"/>
        </a:p>
      </dgm:t>
    </dgm:pt>
    <dgm:pt modelId="{DC5554AB-348F-4375-83A5-1870326B2EC0}" type="pres">
      <dgm:prSet presAssocID="{32FBB67D-1DD9-4EEF-BE93-C8C38584A1AF}" presName="Accent" presStyleLbl="alignAcc1" presStyleIdx="0" presStyleCnt="3"/>
      <dgm:spPr/>
      <dgm:t>
        <a:bodyPr/>
        <a:lstStyle/>
        <a:p>
          <a:endParaRPr lang="uk-UA"/>
        </a:p>
      </dgm:t>
    </dgm:pt>
    <dgm:pt modelId="{1355A128-AE43-4BF4-BA4D-DD5BA02390B6}" type="pres">
      <dgm:prSet presAssocID="{32FBB67D-1DD9-4EEF-BE93-C8C38584A1AF}" presName="Image" presStyleLbl="node1" presStyleIdx="0" presStyleCnt="3"/>
      <dgm:spPr>
        <a:blipFill dpi="0"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25" b="-58975"/>
          </a:stretch>
        </a:blipFill>
      </dgm:spPr>
      <dgm:t>
        <a:bodyPr/>
        <a:lstStyle/>
        <a:p>
          <a:endParaRPr lang="uk-UA"/>
        </a:p>
      </dgm:t>
    </dgm:pt>
    <dgm:pt modelId="{3F333131-1000-48AF-BB50-CD5778CEF8C3}" type="pres">
      <dgm:prSet presAssocID="{32FBB67D-1DD9-4EEF-BE93-C8C38584A1AF}" presName="Child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E22AFAD-3962-4FBF-8E6D-C092408B5C9B}" type="pres">
      <dgm:prSet presAssocID="{32FBB67D-1DD9-4EEF-BE93-C8C38584A1AF}" presName="Parent" presStyleLbl="align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2FE2FCE-87E7-4443-AD1A-1CD13B7B3ED1}" type="pres">
      <dgm:prSet presAssocID="{37221526-A04C-46FD-8F3A-817A3B6CE3BB}" presName="sibTrans" presStyleCnt="0"/>
      <dgm:spPr/>
      <dgm:t>
        <a:bodyPr/>
        <a:lstStyle/>
        <a:p>
          <a:endParaRPr lang="uk-UA"/>
        </a:p>
      </dgm:t>
    </dgm:pt>
    <dgm:pt modelId="{2A77D803-511F-4D21-A5B4-2ACF1FC8265B}" type="pres">
      <dgm:prSet presAssocID="{4A62DB8E-ADC1-4B93-86C2-A99F17690322}" presName="composite" presStyleCnt="0"/>
      <dgm:spPr/>
      <dgm:t>
        <a:bodyPr/>
        <a:lstStyle/>
        <a:p>
          <a:endParaRPr lang="uk-UA"/>
        </a:p>
      </dgm:t>
    </dgm:pt>
    <dgm:pt modelId="{D5C012B9-8603-41A2-911C-DA73E8A4F170}" type="pres">
      <dgm:prSet presAssocID="{4A62DB8E-ADC1-4B93-86C2-A99F17690322}" presName="Accent" presStyleLbl="alignAcc1" presStyleIdx="1" presStyleCnt="3"/>
      <dgm:spPr/>
      <dgm:t>
        <a:bodyPr/>
        <a:lstStyle/>
        <a:p>
          <a:endParaRPr lang="uk-UA"/>
        </a:p>
      </dgm:t>
    </dgm:pt>
    <dgm:pt modelId="{5656B0A8-FA73-46EE-81EC-C3D93B178FF0}" type="pres">
      <dgm:prSet presAssocID="{4A62DB8E-ADC1-4B93-86C2-A99F17690322}" presName="Image" presStyleLbl="node1" presStyleIdx="1" presStyleCnt="3"/>
      <dgm:spPr>
        <a:blipFill dpi="0" rotWithShape="1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520" t="-9808" r="-520" b="-68192"/>
          </a:stretch>
        </a:blipFill>
      </dgm:spPr>
      <dgm:t>
        <a:bodyPr/>
        <a:lstStyle/>
        <a:p>
          <a:endParaRPr lang="uk-UA"/>
        </a:p>
      </dgm:t>
    </dgm:pt>
    <dgm:pt modelId="{DC727C86-C93C-443A-A82E-1C379795D4DB}" type="pres">
      <dgm:prSet presAssocID="{4A62DB8E-ADC1-4B93-86C2-A99F17690322}" presName="Child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2CC85AD-E6D1-4903-9B33-39E9BC61B884}" type="pres">
      <dgm:prSet presAssocID="{4A62DB8E-ADC1-4B93-86C2-A99F17690322}" presName="Parent" presStyleLbl="align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485D171-4667-409B-A2E7-7FE5A5653FA2}" type="pres">
      <dgm:prSet presAssocID="{FBF0F6D1-E986-41CF-839B-410C30A6BDE3}" presName="sibTrans" presStyleCnt="0"/>
      <dgm:spPr/>
      <dgm:t>
        <a:bodyPr/>
        <a:lstStyle/>
        <a:p>
          <a:endParaRPr lang="uk-UA"/>
        </a:p>
      </dgm:t>
    </dgm:pt>
    <dgm:pt modelId="{5D1C54EE-F14F-4708-9E4C-0F7777C4AC6B}" type="pres">
      <dgm:prSet presAssocID="{F91E3B70-A5B1-4D2A-B1FC-6AB2CFA7AD51}" presName="composite" presStyleCnt="0"/>
      <dgm:spPr/>
      <dgm:t>
        <a:bodyPr/>
        <a:lstStyle/>
        <a:p>
          <a:endParaRPr lang="uk-UA"/>
        </a:p>
      </dgm:t>
    </dgm:pt>
    <dgm:pt modelId="{67311BCC-5DB9-4371-97F9-B065FDA91AE9}" type="pres">
      <dgm:prSet presAssocID="{F91E3B70-A5B1-4D2A-B1FC-6AB2CFA7AD51}" presName="Accent" presStyleLbl="alignAcc1" presStyleIdx="2" presStyleCnt="3"/>
      <dgm:spPr/>
      <dgm:t>
        <a:bodyPr/>
        <a:lstStyle/>
        <a:p>
          <a:endParaRPr lang="uk-UA"/>
        </a:p>
      </dgm:t>
    </dgm:pt>
    <dgm:pt modelId="{8F0A1E2A-6CBF-4C26-A884-CEB7EC366C5F}" type="pres">
      <dgm:prSet presAssocID="{F91E3B70-A5B1-4D2A-B1FC-6AB2CFA7AD51}" presName="Image" presStyleLbl="node1" presStyleIdx="2" presStyleCnt="3"/>
      <dgm:spPr>
        <a:blipFill dpi="0" rotWithShape="1">
          <a:blip xmlns:r="http://schemas.openxmlformats.org/officeDocument/2006/relationships"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520" t="-3796" r="-520" b="-34204"/>
          </a:stretch>
        </a:blipFill>
      </dgm:spPr>
      <dgm:t>
        <a:bodyPr/>
        <a:lstStyle/>
        <a:p>
          <a:endParaRPr lang="uk-UA"/>
        </a:p>
      </dgm:t>
    </dgm:pt>
    <dgm:pt modelId="{3ACD3003-0A69-4048-805C-F54281BA6ED0}" type="pres">
      <dgm:prSet presAssocID="{F91E3B70-A5B1-4D2A-B1FC-6AB2CFA7AD51}" presName="Child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B55F344-0806-483F-BC0E-752A56F9534D}" type="pres">
      <dgm:prSet presAssocID="{F91E3B70-A5B1-4D2A-B1FC-6AB2CFA7AD51}" presName="Parent" presStyleLbl="align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E15E697-0077-4A7A-9F85-64AEB377704C}" srcId="{21E744CC-FFA8-44C4-ABC6-A22B7EFD4691}" destId="{32FBB67D-1DD9-4EEF-BE93-C8C38584A1AF}" srcOrd="0" destOrd="0" parTransId="{0A04266A-1404-4973-BB08-DD720FA91419}" sibTransId="{37221526-A04C-46FD-8F3A-817A3B6CE3BB}"/>
    <dgm:cxn modelId="{FD542181-9134-4C9A-B66E-7C1CA9B5446C}" type="presOf" srcId="{D8D738B3-A4F6-4B72-808D-3765DD299C04}" destId="{3ACD3003-0A69-4048-805C-F54281BA6ED0}" srcOrd="0" destOrd="0" presId="urn:microsoft.com/office/officeart/2008/layout/TitlePictureLineup"/>
    <dgm:cxn modelId="{F24CC30C-24B6-4E04-977C-5465ED8DA6DF}" srcId="{21E744CC-FFA8-44C4-ABC6-A22B7EFD4691}" destId="{4A62DB8E-ADC1-4B93-86C2-A99F17690322}" srcOrd="1" destOrd="0" parTransId="{ED903524-922E-4756-816F-57FFB0C96C88}" sibTransId="{FBF0F6D1-E986-41CF-839B-410C30A6BDE3}"/>
    <dgm:cxn modelId="{358C575D-494D-4C8E-B5A9-3D3DCE6B8517}" type="presOf" srcId="{32FBB67D-1DD9-4EEF-BE93-C8C38584A1AF}" destId="{1E22AFAD-3962-4FBF-8E6D-C092408B5C9B}" srcOrd="0" destOrd="0" presId="urn:microsoft.com/office/officeart/2008/layout/TitlePictureLineup"/>
    <dgm:cxn modelId="{61E9C4A7-5203-4A33-A4D0-3FB5B2B27A2D}" srcId="{4A62DB8E-ADC1-4B93-86C2-A99F17690322}" destId="{282D67CB-5073-4423-9083-13998D17C7BE}" srcOrd="0" destOrd="0" parTransId="{46E8B4FB-1BB2-4AAD-99D8-E459C87323F7}" sibTransId="{A5DB2068-3BC6-44E2-B14D-E5E38DE656B5}"/>
    <dgm:cxn modelId="{0E9CA406-83EC-4F6A-AC06-08389889E6B6}" type="presOf" srcId="{CC33E52A-8D5D-4F92-8D7B-8A8C5E411683}" destId="{3F333131-1000-48AF-BB50-CD5778CEF8C3}" srcOrd="0" destOrd="0" presId="urn:microsoft.com/office/officeart/2008/layout/TitlePictureLineup"/>
    <dgm:cxn modelId="{636506F6-3E1C-461D-98A8-2908F10C3333}" type="presOf" srcId="{282D67CB-5073-4423-9083-13998D17C7BE}" destId="{DC727C86-C93C-443A-A82E-1C379795D4DB}" srcOrd="0" destOrd="0" presId="urn:microsoft.com/office/officeart/2008/layout/TitlePictureLineup"/>
    <dgm:cxn modelId="{4CDD195E-D884-447F-B025-72A56A854C14}" srcId="{F91E3B70-A5B1-4D2A-B1FC-6AB2CFA7AD51}" destId="{D8D738B3-A4F6-4B72-808D-3765DD299C04}" srcOrd="0" destOrd="0" parTransId="{840776A4-A0DD-43CE-9065-36861B6C74D8}" sibTransId="{1C99D438-48AD-45A0-B360-F6E7C27CC391}"/>
    <dgm:cxn modelId="{162754A6-1E59-40EF-A737-8CB65A86D297}" srcId="{21E744CC-FFA8-44C4-ABC6-A22B7EFD4691}" destId="{F91E3B70-A5B1-4D2A-B1FC-6AB2CFA7AD51}" srcOrd="2" destOrd="0" parTransId="{051A0818-E6DD-482F-86CE-C086E4567DB6}" sibTransId="{B437FFA9-F57E-4B22-A5BF-7ACAF1E26DB1}"/>
    <dgm:cxn modelId="{26E7583D-E520-43A4-8516-3DC4050253EA}" type="presOf" srcId="{F91E3B70-A5B1-4D2A-B1FC-6AB2CFA7AD51}" destId="{FB55F344-0806-483F-BC0E-752A56F9534D}" srcOrd="0" destOrd="0" presId="urn:microsoft.com/office/officeart/2008/layout/TitlePictureLineup"/>
    <dgm:cxn modelId="{106A8736-DF07-435B-BB38-ED9132ED3899}" type="presOf" srcId="{21E744CC-FFA8-44C4-ABC6-A22B7EFD4691}" destId="{5E77D2D2-F81D-4ED8-9720-7DD57A2CD585}" srcOrd="0" destOrd="0" presId="urn:microsoft.com/office/officeart/2008/layout/TitlePictureLineup"/>
    <dgm:cxn modelId="{9A3A8BC7-5934-4AA8-AD01-5B6FE96C2800}" type="presOf" srcId="{4A62DB8E-ADC1-4B93-86C2-A99F17690322}" destId="{52CC85AD-E6D1-4903-9B33-39E9BC61B884}" srcOrd="0" destOrd="0" presId="urn:microsoft.com/office/officeart/2008/layout/TitlePictureLineup"/>
    <dgm:cxn modelId="{80D24088-F59E-4ED0-88F2-A6CBFFE026A5}" srcId="{32FBB67D-1DD9-4EEF-BE93-C8C38584A1AF}" destId="{CC33E52A-8D5D-4F92-8D7B-8A8C5E411683}" srcOrd="0" destOrd="0" parTransId="{089BF1E9-725F-4CD0-9DAC-79B68AA5D30C}" sibTransId="{AC5E4533-3B1F-49EF-ABCE-D67E320598D9}"/>
    <dgm:cxn modelId="{EABD5CB7-CB4D-41BA-9618-495AAA7E67C4}" type="presParOf" srcId="{5E77D2D2-F81D-4ED8-9720-7DD57A2CD585}" destId="{DBBDB48D-A3A0-46D9-AC5E-B5036F4C28B1}" srcOrd="0" destOrd="0" presId="urn:microsoft.com/office/officeart/2008/layout/TitlePictureLineup"/>
    <dgm:cxn modelId="{C9B1D185-3124-4912-A68C-2A8E7E351158}" type="presParOf" srcId="{DBBDB48D-A3A0-46D9-AC5E-B5036F4C28B1}" destId="{DC5554AB-348F-4375-83A5-1870326B2EC0}" srcOrd="0" destOrd="0" presId="urn:microsoft.com/office/officeart/2008/layout/TitlePictureLineup"/>
    <dgm:cxn modelId="{161B62CF-4E58-4F68-9737-1F9BEFE0282D}" type="presParOf" srcId="{DBBDB48D-A3A0-46D9-AC5E-B5036F4C28B1}" destId="{1355A128-AE43-4BF4-BA4D-DD5BA02390B6}" srcOrd="1" destOrd="0" presId="urn:microsoft.com/office/officeart/2008/layout/TitlePictureLineup"/>
    <dgm:cxn modelId="{C7183ED2-9F99-4358-84B8-0985421B9518}" type="presParOf" srcId="{DBBDB48D-A3A0-46D9-AC5E-B5036F4C28B1}" destId="{3F333131-1000-48AF-BB50-CD5778CEF8C3}" srcOrd="2" destOrd="0" presId="urn:microsoft.com/office/officeart/2008/layout/TitlePictureLineup"/>
    <dgm:cxn modelId="{0BCB2494-3F43-42E5-A8A5-6C3FA2B194C6}" type="presParOf" srcId="{DBBDB48D-A3A0-46D9-AC5E-B5036F4C28B1}" destId="{1E22AFAD-3962-4FBF-8E6D-C092408B5C9B}" srcOrd="3" destOrd="0" presId="urn:microsoft.com/office/officeart/2008/layout/TitlePictureLineup"/>
    <dgm:cxn modelId="{10E5EEE9-6AE4-4D9D-8D1C-355F7B11E35B}" type="presParOf" srcId="{5E77D2D2-F81D-4ED8-9720-7DD57A2CD585}" destId="{F2FE2FCE-87E7-4443-AD1A-1CD13B7B3ED1}" srcOrd="1" destOrd="0" presId="urn:microsoft.com/office/officeart/2008/layout/TitlePictureLineup"/>
    <dgm:cxn modelId="{1818CB69-A865-4F0A-9899-899B4301EE30}" type="presParOf" srcId="{5E77D2D2-F81D-4ED8-9720-7DD57A2CD585}" destId="{2A77D803-511F-4D21-A5B4-2ACF1FC8265B}" srcOrd="2" destOrd="0" presId="urn:microsoft.com/office/officeart/2008/layout/TitlePictureLineup"/>
    <dgm:cxn modelId="{A79A6F4D-F441-4B9B-80E4-0889CF6AE889}" type="presParOf" srcId="{2A77D803-511F-4D21-A5B4-2ACF1FC8265B}" destId="{D5C012B9-8603-41A2-911C-DA73E8A4F170}" srcOrd="0" destOrd="0" presId="urn:microsoft.com/office/officeart/2008/layout/TitlePictureLineup"/>
    <dgm:cxn modelId="{EFAEC9CC-F209-469C-B573-0F170966FB8B}" type="presParOf" srcId="{2A77D803-511F-4D21-A5B4-2ACF1FC8265B}" destId="{5656B0A8-FA73-46EE-81EC-C3D93B178FF0}" srcOrd="1" destOrd="0" presId="urn:microsoft.com/office/officeart/2008/layout/TitlePictureLineup"/>
    <dgm:cxn modelId="{9C8F1C36-1482-42E1-B762-870F8A726EA3}" type="presParOf" srcId="{2A77D803-511F-4D21-A5B4-2ACF1FC8265B}" destId="{DC727C86-C93C-443A-A82E-1C379795D4DB}" srcOrd="2" destOrd="0" presId="urn:microsoft.com/office/officeart/2008/layout/TitlePictureLineup"/>
    <dgm:cxn modelId="{E0E3164D-43B7-43D8-AA66-60095C35D35E}" type="presParOf" srcId="{2A77D803-511F-4D21-A5B4-2ACF1FC8265B}" destId="{52CC85AD-E6D1-4903-9B33-39E9BC61B884}" srcOrd="3" destOrd="0" presId="urn:microsoft.com/office/officeart/2008/layout/TitlePictureLineup"/>
    <dgm:cxn modelId="{BE165C3E-FFBC-4BCB-B133-20ADE621ADCB}" type="presParOf" srcId="{5E77D2D2-F81D-4ED8-9720-7DD57A2CD585}" destId="{F485D171-4667-409B-A2E7-7FE5A5653FA2}" srcOrd="3" destOrd="0" presId="urn:microsoft.com/office/officeart/2008/layout/TitlePictureLineup"/>
    <dgm:cxn modelId="{D178882D-68EA-4E81-BFC3-6C949D1B9492}" type="presParOf" srcId="{5E77D2D2-F81D-4ED8-9720-7DD57A2CD585}" destId="{5D1C54EE-F14F-4708-9E4C-0F7777C4AC6B}" srcOrd="4" destOrd="0" presId="urn:microsoft.com/office/officeart/2008/layout/TitlePictureLineup"/>
    <dgm:cxn modelId="{5D2F3767-04F3-4A19-A40F-81343A7B019A}" type="presParOf" srcId="{5D1C54EE-F14F-4708-9E4C-0F7777C4AC6B}" destId="{67311BCC-5DB9-4371-97F9-B065FDA91AE9}" srcOrd="0" destOrd="0" presId="urn:microsoft.com/office/officeart/2008/layout/TitlePictureLineup"/>
    <dgm:cxn modelId="{0986F65D-77D0-4490-BAC1-093FB9FF2B56}" type="presParOf" srcId="{5D1C54EE-F14F-4708-9E4C-0F7777C4AC6B}" destId="{8F0A1E2A-6CBF-4C26-A884-CEB7EC366C5F}" srcOrd="1" destOrd="0" presId="urn:microsoft.com/office/officeart/2008/layout/TitlePictureLineup"/>
    <dgm:cxn modelId="{B7566442-2F0E-42E8-A8CF-EFD16DA647E0}" type="presParOf" srcId="{5D1C54EE-F14F-4708-9E4C-0F7777C4AC6B}" destId="{3ACD3003-0A69-4048-805C-F54281BA6ED0}" srcOrd="2" destOrd="0" presId="urn:microsoft.com/office/officeart/2008/layout/TitlePictureLineup"/>
    <dgm:cxn modelId="{F9B5F808-F2F1-4BA9-AE48-91327C2C1CE8}" type="presParOf" srcId="{5D1C54EE-F14F-4708-9E4C-0F7777C4AC6B}" destId="{FB55F344-0806-483F-BC0E-752A56F9534D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5753CC6-6FBF-4667-9FE5-6FE07F7ED149}" type="doc">
      <dgm:prSet loTypeId="urn:microsoft.com/office/officeart/2005/8/layout/vList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6336D58E-CE85-4CD6-9869-85D4A0EE1D81}">
      <dgm:prSet phldrT="[Текст]"/>
      <dgm:spPr/>
      <dgm:t>
        <a:bodyPr/>
        <a:lstStyle/>
        <a:p>
          <a:r>
            <a:rPr lang="uk-UA" smtClean="0">
              <a:latin typeface="Times New Roman" panose="02020603050405020304" pitchFamily="18" charset="0"/>
              <a:cs typeface="Times New Roman" panose="02020603050405020304" pitchFamily="18" charset="0"/>
            </a:rPr>
            <a:t>2011 рік</a:t>
          </a:r>
          <a:endParaRPr lang="uk-UA"/>
        </a:p>
      </dgm:t>
    </dgm:pt>
    <dgm:pt modelId="{948445C8-6DB4-4D61-BDEE-BEB972E11B2C}" type="parTrans" cxnId="{6C3284E7-F8E5-4800-9B92-239FCE8E553D}">
      <dgm:prSet/>
      <dgm:spPr/>
      <dgm:t>
        <a:bodyPr/>
        <a:lstStyle/>
        <a:p>
          <a:endParaRPr lang="uk-UA"/>
        </a:p>
      </dgm:t>
    </dgm:pt>
    <dgm:pt modelId="{4DAD592B-D04E-46C8-8994-861769984A28}" type="sibTrans" cxnId="{6C3284E7-F8E5-4800-9B92-239FCE8E553D}">
      <dgm:prSet/>
      <dgm:spPr/>
      <dgm:t>
        <a:bodyPr/>
        <a:lstStyle/>
        <a:p>
          <a:endParaRPr lang="uk-UA"/>
        </a:p>
      </dgm:t>
    </dgm:pt>
    <dgm:pt modelId="{FAC19B00-D057-4100-9ECE-ABE08F20EB93}">
      <dgm:prSet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семінар методистів Р(М)МК, голів районних (міських) методичних об’єднань учителів музичного мистецтва «Використання комп’ютерних технологій та мультимедійних засобів у навчанні музичного мистецтва»</a:t>
          </a:r>
          <a:endParaRPr lang="uk-UA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3DCF32-8655-4B42-A790-239E24B2255D}" type="parTrans" cxnId="{403D9728-ADDD-48F0-B3DE-2318225D6065}">
      <dgm:prSet/>
      <dgm:spPr/>
      <dgm:t>
        <a:bodyPr/>
        <a:lstStyle/>
        <a:p>
          <a:endParaRPr lang="uk-UA"/>
        </a:p>
      </dgm:t>
    </dgm:pt>
    <dgm:pt modelId="{DAD3F16C-D164-4DAC-A95D-8D7BEDE96FA9}" type="sibTrans" cxnId="{403D9728-ADDD-48F0-B3DE-2318225D6065}">
      <dgm:prSet/>
      <dgm:spPr/>
      <dgm:t>
        <a:bodyPr/>
        <a:lstStyle/>
        <a:p>
          <a:endParaRPr lang="uk-UA"/>
        </a:p>
      </dgm:t>
    </dgm:pt>
    <dgm:pt modelId="{F8AD88D2-8251-454C-A627-8F7F06F4A03A}">
      <dgm:prSet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2013 рік</a:t>
          </a:r>
          <a:endParaRPr lang="uk-UA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E77CFA-7738-4A68-9FF5-D4DE069845D3}" type="parTrans" cxnId="{E80AAE9B-FAE4-45F4-8AD7-4951626DED0B}">
      <dgm:prSet/>
      <dgm:spPr/>
      <dgm:t>
        <a:bodyPr/>
        <a:lstStyle/>
        <a:p>
          <a:endParaRPr lang="uk-UA"/>
        </a:p>
      </dgm:t>
    </dgm:pt>
    <dgm:pt modelId="{3B15F722-99B3-4EC5-B859-1AFC43082E38}" type="sibTrans" cxnId="{E80AAE9B-FAE4-45F4-8AD7-4951626DED0B}">
      <dgm:prSet/>
      <dgm:spPr/>
      <dgm:t>
        <a:bodyPr/>
        <a:lstStyle/>
        <a:p>
          <a:endParaRPr lang="uk-UA"/>
        </a:p>
      </dgm:t>
    </dgm:pt>
    <dgm:pt modelId="{D1B0E78A-C500-4D84-B1A8-C28A43EEEBB8}">
      <dgm:prSet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засідання Школи молодого бібліотекаря «Особливості ведення документації, що регламентує діяльність бібліотек»</a:t>
          </a:r>
        </a:p>
      </dgm:t>
    </dgm:pt>
    <dgm:pt modelId="{D971DBBB-78DD-48ED-96BD-8F663E996412}" type="parTrans" cxnId="{2FBB1E4E-F209-42DF-A0D7-C9BFD60ECE63}">
      <dgm:prSet/>
      <dgm:spPr/>
      <dgm:t>
        <a:bodyPr/>
        <a:lstStyle/>
        <a:p>
          <a:endParaRPr lang="uk-UA"/>
        </a:p>
      </dgm:t>
    </dgm:pt>
    <dgm:pt modelId="{B4ECC303-3CCF-4696-B11F-612C81C243B8}" type="sibTrans" cxnId="{2FBB1E4E-F209-42DF-A0D7-C9BFD60ECE63}">
      <dgm:prSet/>
      <dgm:spPr/>
      <dgm:t>
        <a:bodyPr/>
        <a:lstStyle/>
        <a:p>
          <a:endParaRPr lang="uk-UA"/>
        </a:p>
      </dgm:t>
    </dgm:pt>
    <dgm:pt modelId="{BD5FA71C-42FF-4E4D-9FE9-586CFA4453B5}">
      <dgm:prSet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районний семінар-практикум вчителів 1 класів «Особистість першокласника в контексті нового Державного стандарту початкової освіти»</a:t>
          </a:r>
        </a:p>
      </dgm:t>
    </dgm:pt>
    <dgm:pt modelId="{2D769344-130C-435E-9028-4A0C3965A935}" type="parTrans" cxnId="{8BAF3942-4E7D-403F-8ED2-FED17A831482}">
      <dgm:prSet/>
      <dgm:spPr/>
      <dgm:t>
        <a:bodyPr/>
        <a:lstStyle/>
        <a:p>
          <a:endParaRPr lang="uk-UA"/>
        </a:p>
      </dgm:t>
    </dgm:pt>
    <dgm:pt modelId="{AB156846-041E-4052-9FB6-0054F79F31D9}" type="sibTrans" cxnId="{8BAF3942-4E7D-403F-8ED2-FED17A831482}">
      <dgm:prSet/>
      <dgm:spPr/>
      <dgm:t>
        <a:bodyPr/>
        <a:lstStyle/>
        <a:p>
          <a:endParaRPr lang="uk-UA"/>
        </a:p>
      </dgm:t>
    </dgm:pt>
    <dgm:pt modelId="{82FAE363-88A8-45A4-B545-C9DFE0F07B32}">
      <dgm:prSet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семінар – практикум педагогів-організаторів ЗНЗ Мукачівського району «Дитяче громадське об’єднання: можливості впливу на особистісне становлення школяра»</a:t>
          </a:r>
        </a:p>
      </dgm:t>
    </dgm:pt>
    <dgm:pt modelId="{E2FA8D1C-E303-4FCD-B8DB-8D48F2B7FF63}" type="parTrans" cxnId="{6528BF55-3CB7-4000-A95B-DF409600CE93}">
      <dgm:prSet/>
      <dgm:spPr/>
      <dgm:t>
        <a:bodyPr/>
        <a:lstStyle/>
        <a:p>
          <a:endParaRPr lang="uk-UA"/>
        </a:p>
      </dgm:t>
    </dgm:pt>
    <dgm:pt modelId="{F1538D51-A816-40D3-957C-820A7C2B7C7D}" type="sibTrans" cxnId="{6528BF55-3CB7-4000-A95B-DF409600CE93}">
      <dgm:prSet/>
      <dgm:spPr/>
      <dgm:t>
        <a:bodyPr/>
        <a:lstStyle/>
        <a:p>
          <a:endParaRPr lang="uk-UA"/>
        </a:p>
      </dgm:t>
    </dgm:pt>
    <dgm:pt modelId="{CD96E59F-CF25-44D7-A14A-DA0701FC5E81}">
      <dgm:prSet/>
      <dgm:spPr/>
      <dgm:t>
        <a:bodyPr/>
        <a:lstStyle/>
        <a:p>
          <a:r>
            <a:rPr lang="uk-UA" smtClean="0">
              <a:latin typeface="Times New Roman" panose="02020603050405020304" pitchFamily="18" charset="0"/>
              <a:cs typeface="Times New Roman" panose="02020603050405020304" pitchFamily="18" charset="0"/>
            </a:rPr>
            <a:t>семінар методистів Р(М)МК, голів районних (міських) методичних об’єднань шкільних бібліотекарів «Формування інноваційної культури школярів»</a:t>
          </a:r>
          <a:endParaRPr lang="uk-UA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D051D5-B98D-457F-BD0F-F4ABF800C1CE}" type="parTrans" cxnId="{3184564E-4F73-43EB-AD58-0C9898D73714}">
      <dgm:prSet/>
      <dgm:spPr/>
      <dgm:t>
        <a:bodyPr/>
        <a:lstStyle/>
        <a:p>
          <a:endParaRPr lang="uk-UA"/>
        </a:p>
      </dgm:t>
    </dgm:pt>
    <dgm:pt modelId="{16766D0C-1CD5-4BCF-BFCC-A1BA16558DBB}" type="sibTrans" cxnId="{3184564E-4F73-43EB-AD58-0C9898D73714}">
      <dgm:prSet/>
      <dgm:spPr/>
      <dgm:t>
        <a:bodyPr/>
        <a:lstStyle/>
        <a:p>
          <a:endParaRPr lang="uk-UA"/>
        </a:p>
      </dgm:t>
    </dgm:pt>
    <dgm:pt modelId="{B000F699-CE83-4B76-8514-1C617C3A40DE}" type="pres">
      <dgm:prSet presAssocID="{95753CC6-6FBF-4667-9FE5-6FE07F7ED1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E232C34-E0F9-44CC-B049-120CED3C7054}" type="pres">
      <dgm:prSet presAssocID="{6336D58E-CE85-4CD6-9869-85D4A0EE1D8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26484BF-B004-437C-9002-6C37A726A453}" type="pres">
      <dgm:prSet presAssocID="{6336D58E-CE85-4CD6-9869-85D4A0EE1D81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B4BD92C-E24E-4088-84C4-C66D7DE067B9}" type="pres">
      <dgm:prSet presAssocID="{F8AD88D2-8251-454C-A627-8F7F06F4A03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56A8976-FC8C-4F70-8FE9-5F08AE2B220F}" type="pres">
      <dgm:prSet presAssocID="{F8AD88D2-8251-454C-A627-8F7F06F4A03A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866C1E4F-89B5-43D5-AC8C-080BBDF2F0EF}" type="presOf" srcId="{6336D58E-CE85-4CD6-9869-85D4A0EE1D81}" destId="{AE232C34-E0F9-44CC-B049-120CED3C7054}" srcOrd="0" destOrd="0" presId="urn:microsoft.com/office/officeart/2005/8/layout/vList2"/>
    <dgm:cxn modelId="{403D9728-ADDD-48F0-B3DE-2318225D6065}" srcId="{6336D58E-CE85-4CD6-9869-85D4A0EE1D81}" destId="{FAC19B00-D057-4100-9ECE-ABE08F20EB93}" srcOrd="0" destOrd="0" parTransId="{C83DCF32-8655-4B42-A790-239E24B2255D}" sibTransId="{DAD3F16C-D164-4DAC-A95D-8D7BEDE96FA9}"/>
    <dgm:cxn modelId="{6528BF55-3CB7-4000-A95B-DF409600CE93}" srcId="{F8AD88D2-8251-454C-A627-8F7F06F4A03A}" destId="{82FAE363-88A8-45A4-B545-C9DFE0F07B32}" srcOrd="2" destOrd="0" parTransId="{E2FA8D1C-E303-4FCD-B8DB-8D48F2B7FF63}" sibTransId="{F1538D51-A816-40D3-957C-820A7C2B7C7D}"/>
    <dgm:cxn modelId="{2FBB1E4E-F209-42DF-A0D7-C9BFD60ECE63}" srcId="{F8AD88D2-8251-454C-A627-8F7F06F4A03A}" destId="{D1B0E78A-C500-4D84-B1A8-C28A43EEEBB8}" srcOrd="0" destOrd="0" parTransId="{D971DBBB-78DD-48ED-96BD-8F663E996412}" sibTransId="{B4ECC303-3CCF-4696-B11F-612C81C243B8}"/>
    <dgm:cxn modelId="{8BAF3942-4E7D-403F-8ED2-FED17A831482}" srcId="{F8AD88D2-8251-454C-A627-8F7F06F4A03A}" destId="{BD5FA71C-42FF-4E4D-9FE9-586CFA4453B5}" srcOrd="1" destOrd="0" parTransId="{2D769344-130C-435E-9028-4A0C3965A935}" sibTransId="{AB156846-041E-4052-9FB6-0054F79F31D9}"/>
    <dgm:cxn modelId="{908D529F-1E5C-41EB-BF6B-DC12E6D9763E}" type="presOf" srcId="{FAC19B00-D057-4100-9ECE-ABE08F20EB93}" destId="{526484BF-B004-437C-9002-6C37A726A453}" srcOrd="0" destOrd="0" presId="urn:microsoft.com/office/officeart/2005/8/layout/vList2"/>
    <dgm:cxn modelId="{65E9AF56-C2E1-4A6F-A9A9-2FDB98F144F0}" type="presOf" srcId="{CD96E59F-CF25-44D7-A14A-DA0701FC5E81}" destId="{B56A8976-FC8C-4F70-8FE9-5F08AE2B220F}" srcOrd="0" destOrd="3" presId="urn:microsoft.com/office/officeart/2005/8/layout/vList2"/>
    <dgm:cxn modelId="{F039BBAB-65ED-4F1B-8B28-4BF87B7AE7DE}" type="presOf" srcId="{D1B0E78A-C500-4D84-B1A8-C28A43EEEBB8}" destId="{B56A8976-FC8C-4F70-8FE9-5F08AE2B220F}" srcOrd="0" destOrd="0" presId="urn:microsoft.com/office/officeart/2005/8/layout/vList2"/>
    <dgm:cxn modelId="{EFEF2D40-8118-4147-A5B8-498078DFE752}" type="presOf" srcId="{BD5FA71C-42FF-4E4D-9FE9-586CFA4453B5}" destId="{B56A8976-FC8C-4F70-8FE9-5F08AE2B220F}" srcOrd="0" destOrd="1" presId="urn:microsoft.com/office/officeart/2005/8/layout/vList2"/>
    <dgm:cxn modelId="{62017128-5D02-4C8D-8057-4B46BF76F642}" type="presOf" srcId="{F8AD88D2-8251-454C-A627-8F7F06F4A03A}" destId="{6B4BD92C-E24E-4088-84C4-C66D7DE067B9}" srcOrd="0" destOrd="0" presId="urn:microsoft.com/office/officeart/2005/8/layout/vList2"/>
    <dgm:cxn modelId="{3184564E-4F73-43EB-AD58-0C9898D73714}" srcId="{F8AD88D2-8251-454C-A627-8F7F06F4A03A}" destId="{CD96E59F-CF25-44D7-A14A-DA0701FC5E81}" srcOrd="3" destOrd="0" parTransId="{F7D051D5-B98D-457F-BD0F-F4ABF800C1CE}" sibTransId="{16766D0C-1CD5-4BCF-BFCC-A1BA16558DBB}"/>
    <dgm:cxn modelId="{6D8F3817-F31F-4693-A4F9-688559758110}" type="presOf" srcId="{82FAE363-88A8-45A4-B545-C9DFE0F07B32}" destId="{B56A8976-FC8C-4F70-8FE9-5F08AE2B220F}" srcOrd="0" destOrd="2" presId="urn:microsoft.com/office/officeart/2005/8/layout/vList2"/>
    <dgm:cxn modelId="{0E0CA0D0-A7F2-409F-AFC4-F51FC626A0A6}" type="presOf" srcId="{95753CC6-6FBF-4667-9FE5-6FE07F7ED149}" destId="{B000F699-CE83-4B76-8514-1C617C3A40DE}" srcOrd="0" destOrd="0" presId="urn:microsoft.com/office/officeart/2005/8/layout/vList2"/>
    <dgm:cxn modelId="{6C3284E7-F8E5-4800-9B92-239FCE8E553D}" srcId="{95753CC6-6FBF-4667-9FE5-6FE07F7ED149}" destId="{6336D58E-CE85-4CD6-9869-85D4A0EE1D81}" srcOrd="0" destOrd="0" parTransId="{948445C8-6DB4-4D61-BDEE-BEB972E11B2C}" sibTransId="{4DAD592B-D04E-46C8-8994-861769984A28}"/>
    <dgm:cxn modelId="{E80AAE9B-FAE4-45F4-8AD7-4951626DED0B}" srcId="{95753CC6-6FBF-4667-9FE5-6FE07F7ED149}" destId="{F8AD88D2-8251-454C-A627-8F7F06F4A03A}" srcOrd="1" destOrd="0" parTransId="{3EE77CFA-7738-4A68-9FF5-D4DE069845D3}" sibTransId="{3B15F722-99B3-4EC5-B859-1AFC43082E38}"/>
    <dgm:cxn modelId="{3B18285F-5F17-49EC-80DC-ED82B33D486C}" type="presParOf" srcId="{B000F699-CE83-4B76-8514-1C617C3A40DE}" destId="{AE232C34-E0F9-44CC-B049-120CED3C7054}" srcOrd="0" destOrd="0" presId="urn:microsoft.com/office/officeart/2005/8/layout/vList2"/>
    <dgm:cxn modelId="{D62B5C76-23C1-4F09-B9E1-0D3A0583AA7A}" type="presParOf" srcId="{B000F699-CE83-4B76-8514-1C617C3A40DE}" destId="{526484BF-B004-437C-9002-6C37A726A453}" srcOrd="1" destOrd="0" presId="urn:microsoft.com/office/officeart/2005/8/layout/vList2"/>
    <dgm:cxn modelId="{F841037D-F623-49E7-912F-0DB7E32EB953}" type="presParOf" srcId="{B000F699-CE83-4B76-8514-1C617C3A40DE}" destId="{6B4BD92C-E24E-4088-84C4-C66D7DE067B9}" srcOrd="2" destOrd="0" presId="urn:microsoft.com/office/officeart/2005/8/layout/vList2"/>
    <dgm:cxn modelId="{BFC4C819-950E-45F3-AF15-5EABA397F3E7}" type="presParOf" srcId="{B000F699-CE83-4B76-8514-1C617C3A40DE}" destId="{B56A8976-FC8C-4F70-8FE9-5F08AE2B220F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DF27113-31E1-4C57-BBA0-5AE2654EDBAC}" type="doc">
      <dgm:prSet loTypeId="urn:microsoft.com/office/officeart/2005/8/layout/h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8484DCA9-4A36-43D0-BF73-8E203CC9B657}">
      <dgm:prSet phldrT="[Текст]"/>
      <dgm:spPr/>
      <dgm:t>
        <a:bodyPr/>
        <a:lstStyle/>
        <a:p>
          <a:r>
            <a:rPr lang="uk-UA" dirty="0" smtClean="0"/>
            <a:t>Пізнавальна компетентність</a:t>
          </a:r>
          <a:endParaRPr lang="uk-UA" dirty="0"/>
        </a:p>
      </dgm:t>
    </dgm:pt>
    <dgm:pt modelId="{98954644-48FD-4775-8268-4B2D6F370D0B}" type="parTrans" cxnId="{5D191B53-5D69-46AC-B9AD-A83ACA262B52}">
      <dgm:prSet/>
      <dgm:spPr/>
      <dgm:t>
        <a:bodyPr/>
        <a:lstStyle/>
        <a:p>
          <a:endParaRPr lang="uk-UA"/>
        </a:p>
      </dgm:t>
    </dgm:pt>
    <dgm:pt modelId="{77621C0A-4AFD-47A0-9E09-3E7651BF4BF3}" type="sibTrans" cxnId="{5D191B53-5D69-46AC-B9AD-A83ACA262B52}">
      <dgm:prSet/>
      <dgm:spPr/>
      <dgm:t>
        <a:bodyPr/>
        <a:lstStyle/>
        <a:p>
          <a:endParaRPr lang="uk-UA"/>
        </a:p>
      </dgm:t>
    </dgm:pt>
    <dgm:pt modelId="{96F508E0-4891-4901-805D-D413C32DE065}">
      <dgm:prSet phldrT="[Текст]"/>
      <dgm:spPr/>
      <dgm:t>
        <a:bodyPr/>
        <a:lstStyle/>
        <a:p>
          <a:r>
            <a:rPr lang="ru-RU" dirty="0" err="1" smtClean="0"/>
            <a:t>Має</a:t>
          </a:r>
          <a:r>
            <a:rPr lang="ru-RU" dirty="0" smtClean="0"/>
            <a:t> </a:t>
          </a:r>
          <a:r>
            <a:rPr lang="ru-RU" dirty="0" err="1" smtClean="0"/>
            <a:t>рівень</a:t>
          </a:r>
          <a:r>
            <a:rPr lang="ru-RU" dirty="0" smtClean="0"/>
            <a:t> </a:t>
          </a:r>
          <a:r>
            <a:rPr lang="ru-RU" dirty="0" err="1" smtClean="0"/>
            <a:t>навчальних</a:t>
          </a:r>
          <a:r>
            <a:rPr lang="ru-RU" dirty="0" smtClean="0"/>
            <a:t> </a:t>
          </a:r>
          <a:r>
            <a:rPr lang="ru-RU" dirty="0" err="1" smtClean="0"/>
            <a:t>досягнень</a:t>
          </a:r>
          <a:r>
            <a:rPr lang="ru-RU" dirty="0" smtClean="0"/>
            <a:t>, </a:t>
          </a:r>
          <a:r>
            <a:rPr lang="ru-RU" dirty="0" err="1" smtClean="0"/>
            <a:t>необхідний</a:t>
          </a:r>
          <a:r>
            <a:rPr lang="ru-RU" dirty="0" smtClean="0"/>
            <a:t> для </a:t>
          </a:r>
          <a:r>
            <a:rPr lang="ru-RU" dirty="0" err="1" smtClean="0"/>
            <a:t>подальшого</a:t>
          </a:r>
          <a:r>
            <a:rPr lang="ru-RU" dirty="0" smtClean="0"/>
            <a:t> </a:t>
          </a:r>
          <a:r>
            <a:rPr lang="ru-RU" dirty="0" err="1" smtClean="0"/>
            <a:t>навчання</a:t>
          </a:r>
          <a:endParaRPr lang="uk-UA" dirty="0"/>
        </a:p>
      </dgm:t>
    </dgm:pt>
    <dgm:pt modelId="{60CA8E77-575B-4B62-9EDB-C2FCDB75745E}" type="parTrans" cxnId="{49D95CB4-FE50-42A7-B8B9-F2761896CBB4}">
      <dgm:prSet/>
      <dgm:spPr/>
      <dgm:t>
        <a:bodyPr/>
        <a:lstStyle/>
        <a:p>
          <a:endParaRPr lang="uk-UA"/>
        </a:p>
      </dgm:t>
    </dgm:pt>
    <dgm:pt modelId="{97960361-40BA-4F73-9629-53F38D88D030}" type="sibTrans" cxnId="{49D95CB4-FE50-42A7-B8B9-F2761896CBB4}">
      <dgm:prSet/>
      <dgm:spPr/>
      <dgm:t>
        <a:bodyPr/>
        <a:lstStyle/>
        <a:p>
          <a:endParaRPr lang="uk-UA"/>
        </a:p>
      </dgm:t>
    </dgm:pt>
    <dgm:pt modelId="{428A1572-B06D-4AA7-BBCA-CB9BFD6C4D32}">
      <dgm:prSet/>
      <dgm:spPr/>
      <dgm:t>
        <a:bodyPr/>
        <a:lstStyle/>
        <a:p>
          <a:r>
            <a:rPr lang="ru-RU" dirty="0" err="1" smtClean="0"/>
            <a:t>Володіє</a:t>
          </a:r>
          <a:r>
            <a:rPr lang="ru-RU" dirty="0" smtClean="0"/>
            <a:t> </a:t>
          </a:r>
          <a:r>
            <a:rPr lang="ru-RU" dirty="0" err="1" smtClean="0"/>
            <a:t>інформаційними</a:t>
          </a:r>
          <a:r>
            <a:rPr lang="ru-RU" dirty="0" smtClean="0"/>
            <a:t> </a:t>
          </a:r>
          <a:r>
            <a:rPr lang="ru-RU" dirty="0" err="1" smtClean="0"/>
            <a:t>технологіями</a:t>
          </a:r>
          <a:r>
            <a:rPr lang="ru-RU" dirty="0" smtClean="0"/>
            <a:t> </a:t>
          </a:r>
          <a:r>
            <a:rPr lang="ru-RU" dirty="0" err="1" smtClean="0"/>
            <a:t>відповідно</a:t>
          </a:r>
          <a:r>
            <a:rPr lang="ru-RU" dirty="0" smtClean="0"/>
            <a:t> до </a:t>
          </a:r>
          <a:r>
            <a:rPr lang="ru-RU" dirty="0" err="1" smtClean="0"/>
            <a:t>вікових</a:t>
          </a:r>
          <a:r>
            <a:rPr lang="ru-RU" dirty="0" smtClean="0"/>
            <a:t> </a:t>
          </a:r>
          <a:r>
            <a:rPr lang="ru-RU" dirty="0" err="1" smtClean="0"/>
            <a:t>можливостей</a:t>
          </a:r>
          <a:endParaRPr lang="uk-UA" dirty="0"/>
        </a:p>
      </dgm:t>
    </dgm:pt>
    <dgm:pt modelId="{455DCF84-6541-4891-B5DF-A943D2B1F327}" type="parTrans" cxnId="{8AB4AB7A-3110-48F4-A61C-5F7753D2FA90}">
      <dgm:prSet/>
      <dgm:spPr/>
      <dgm:t>
        <a:bodyPr/>
        <a:lstStyle/>
        <a:p>
          <a:endParaRPr lang="uk-UA"/>
        </a:p>
      </dgm:t>
    </dgm:pt>
    <dgm:pt modelId="{C14AC05C-751C-4BC3-A6CA-4EC517D088FD}" type="sibTrans" cxnId="{8AB4AB7A-3110-48F4-A61C-5F7753D2FA90}">
      <dgm:prSet/>
      <dgm:spPr/>
      <dgm:t>
        <a:bodyPr/>
        <a:lstStyle/>
        <a:p>
          <a:endParaRPr lang="uk-UA"/>
        </a:p>
      </dgm:t>
    </dgm:pt>
    <dgm:pt modelId="{B9278611-4B03-4C2F-B082-47C6D428EEF0}">
      <dgm:prSet/>
      <dgm:spPr/>
      <dgm:t>
        <a:bodyPr/>
        <a:lstStyle/>
        <a:p>
          <a:r>
            <a:rPr lang="ru-RU" dirty="0" err="1" smtClean="0"/>
            <a:t>Володіє</a:t>
          </a:r>
          <a:r>
            <a:rPr lang="ru-RU" dirty="0" smtClean="0"/>
            <a:t> державною </a:t>
          </a:r>
          <a:r>
            <a:rPr lang="ru-RU" dirty="0" err="1" smtClean="0"/>
            <a:t>мовою</a:t>
          </a:r>
          <a:r>
            <a:rPr lang="ru-RU" dirty="0" smtClean="0"/>
            <a:t>, а </a:t>
          </a:r>
          <a:r>
            <a:rPr lang="ru-RU" dirty="0" err="1" smtClean="0"/>
            <a:t>також</a:t>
          </a:r>
          <a:r>
            <a:rPr lang="ru-RU" dirty="0" smtClean="0"/>
            <a:t> </a:t>
          </a:r>
          <a:r>
            <a:rPr lang="ru-RU" dirty="0" err="1" smtClean="0"/>
            <a:t>однією</a:t>
          </a:r>
          <a:r>
            <a:rPr lang="ru-RU" dirty="0" smtClean="0"/>
            <a:t>, </a:t>
          </a:r>
          <a:r>
            <a:rPr lang="ru-RU" dirty="0" err="1" smtClean="0"/>
            <a:t>двома</a:t>
          </a:r>
          <a:r>
            <a:rPr lang="ru-RU" dirty="0" smtClean="0"/>
            <a:t> </a:t>
          </a:r>
          <a:r>
            <a:rPr lang="ru-RU" dirty="0" err="1" smtClean="0"/>
            <a:t>іноземними</a:t>
          </a:r>
          <a:r>
            <a:rPr lang="ru-RU" dirty="0" smtClean="0"/>
            <a:t> </a:t>
          </a:r>
          <a:r>
            <a:rPr lang="ru-RU" dirty="0" err="1" smtClean="0"/>
            <a:t>мовами</a:t>
          </a:r>
          <a:endParaRPr lang="uk-UA" dirty="0"/>
        </a:p>
      </dgm:t>
    </dgm:pt>
    <dgm:pt modelId="{99D5543A-FD56-490E-B23B-A9AC83A497F4}" type="parTrans" cxnId="{C8DF4F7F-0886-438A-8C8D-653CDD6339C9}">
      <dgm:prSet/>
      <dgm:spPr/>
      <dgm:t>
        <a:bodyPr/>
        <a:lstStyle/>
        <a:p>
          <a:endParaRPr lang="uk-UA"/>
        </a:p>
      </dgm:t>
    </dgm:pt>
    <dgm:pt modelId="{84F102F4-805A-4922-A3DC-E7694A5017A1}" type="sibTrans" cxnId="{C8DF4F7F-0886-438A-8C8D-653CDD6339C9}">
      <dgm:prSet/>
      <dgm:spPr/>
      <dgm:t>
        <a:bodyPr/>
        <a:lstStyle/>
        <a:p>
          <a:endParaRPr lang="uk-UA"/>
        </a:p>
      </dgm:t>
    </dgm:pt>
    <dgm:pt modelId="{0388C8BE-63E5-4537-BE56-04A2E24AA281}">
      <dgm:prSet/>
      <dgm:spPr/>
      <dgm:t>
        <a:bodyPr/>
        <a:lstStyle/>
        <a:p>
          <a:r>
            <a:rPr lang="ru-RU" dirty="0" err="1" smtClean="0"/>
            <a:t>Вміє</a:t>
          </a:r>
          <a:r>
            <a:rPr lang="ru-RU" dirty="0" smtClean="0"/>
            <a:t> </a:t>
          </a:r>
          <a:r>
            <a:rPr lang="ru-RU" dirty="0" err="1" smtClean="0"/>
            <a:t>оперувати</a:t>
          </a:r>
          <a:r>
            <a:rPr lang="ru-RU" dirty="0" smtClean="0"/>
            <a:t> </a:t>
          </a:r>
          <a:r>
            <a:rPr lang="ru-RU" dirty="0" err="1" smtClean="0"/>
            <a:t>знаннями</a:t>
          </a:r>
          <a:r>
            <a:rPr lang="ru-RU" dirty="0" smtClean="0"/>
            <a:t> на практичному </a:t>
          </a:r>
          <a:r>
            <a:rPr lang="ru-RU" dirty="0" err="1" smtClean="0"/>
            <a:t>рівні</a:t>
          </a:r>
          <a:endParaRPr lang="uk-UA" dirty="0"/>
        </a:p>
      </dgm:t>
    </dgm:pt>
    <dgm:pt modelId="{390BF1AD-D4F6-442F-A976-7E86A8415D08}" type="parTrans" cxnId="{5D14ABCE-F3D8-44CE-BB36-E69B3823ABF6}">
      <dgm:prSet/>
      <dgm:spPr/>
      <dgm:t>
        <a:bodyPr/>
        <a:lstStyle/>
        <a:p>
          <a:endParaRPr lang="uk-UA"/>
        </a:p>
      </dgm:t>
    </dgm:pt>
    <dgm:pt modelId="{FC7051D9-5567-4AE6-933B-ACCBDB8B9A17}" type="sibTrans" cxnId="{5D14ABCE-F3D8-44CE-BB36-E69B3823ABF6}">
      <dgm:prSet/>
      <dgm:spPr/>
      <dgm:t>
        <a:bodyPr/>
        <a:lstStyle/>
        <a:p>
          <a:endParaRPr lang="uk-UA"/>
        </a:p>
      </dgm:t>
    </dgm:pt>
    <dgm:pt modelId="{65AD53A3-7F5A-456D-8386-F952C5B84673}">
      <dgm:prSet/>
      <dgm:spPr/>
      <dgm:t>
        <a:bodyPr/>
        <a:lstStyle/>
        <a:p>
          <a:r>
            <a:rPr lang="ru-RU" dirty="0" err="1" smtClean="0"/>
            <a:t>Компетентне</a:t>
          </a:r>
          <a:r>
            <a:rPr lang="ru-RU" dirty="0" smtClean="0"/>
            <a:t> </a:t>
          </a:r>
          <a:r>
            <a:rPr lang="ru-RU" dirty="0" err="1" smtClean="0"/>
            <a:t>ставлення</a:t>
          </a:r>
          <a:r>
            <a:rPr lang="ru-RU" dirty="0" smtClean="0"/>
            <a:t> до </a:t>
          </a:r>
          <a:r>
            <a:rPr lang="ru-RU" dirty="0" err="1" smtClean="0"/>
            <a:t>власного</a:t>
          </a:r>
          <a:r>
            <a:rPr lang="ru-RU" dirty="0" smtClean="0"/>
            <a:t> </a:t>
          </a:r>
          <a:r>
            <a:rPr lang="ru-RU" dirty="0" err="1" smtClean="0"/>
            <a:t>здоров’я</a:t>
          </a:r>
          <a:endParaRPr lang="uk-UA" dirty="0"/>
        </a:p>
      </dgm:t>
    </dgm:pt>
    <dgm:pt modelId="{385756F4-A47A-40CB-91A1-B2D852A5D9DE}" type="parTrans" cxnId="{D9A10956-4A35-4161-A572-6D89F65F6176}">
      <dgm:prSet/>
      <dgm:spPr/>
      <dgm:t>
        <a:bodyPr/>
        <a:lstStyle/>
        <a:p>
          <a:endParaRPr lang="uk-UA"/>
        </a:p>
      </dgm:t>
    </dgm:pt>
    <dgm:pt modelId="{ADEBB436-4045-4ABD-8712-DA55A01493E8}" type="sibTrans" cxnId="{D9A10956-4A35-4161-A572-6D89F65F6176}">
      <dgm:prSet/>
      <dgm:spPr/>
      <dgm:t>
        <a:bodyPr/>
        <a:lstStyle/>
        <a:p>
          <a:endParaRPr lang="uk-UA"/>
        </a:p>
      </dgm:t>
    </dgm:pt>
    <dgm:pt modelId="{ACD5972A-0807-492E-94C1-DB6A16631AE2}">
      <dgm:prSet/>
      <dgm:spPr/>
      <dgm:t>
        <a:bodyPr/>
        <a:lstStyle/>
        <a:p>
          <a:r>
            <a:rPr lang="ru-RU" dirty="0" err="1" smtClean="0"/>
            <a:t>Розуміє</a:t>
          </a:r>
          <a:r>
            <a:rPr lang="ru-RU" dirty="0" smtClean="0"/>
            <a:t> </a:t>
          </a:r>
          <a:r>
            <a:rPr lang="ru-RU" dirty="0" err="1" smtClean="0"/>
            <a:t>негативні</a:t>
          </a:r>
          <a:r>
            <a:rPr lang="ru-RU" dirty="0" smtClean="0"/>
            <a:t> </a:t>
          </a:r>
          <a:r>
            <a:rPr lang="ru-RU" dirty="0" err="1" smtClean="0"/>
            <a:t>соціальні</a:t>
          </a:r>
          <a:r>
            <a:rPr lang="ru-RU" dirty="0" smtClean="0"/>
            <a:t> </a:t>
          </a:r>
          <a:r>
            <a:rPr lang="ru-RU" dirty="0" err="1" smtClean="0"/>
            <a:t>явища</a:t>
          </a:r>
          <a:r>
            <a:rPr lang="ru-RU" dirty="0" smtClean="0"/>
            <a:t>, </a:t>
          </a:r>
          <a:r>
            <a:rPr lang="ru-RU" dirty="0" err="1" smtClean="0"/>
            <a:t>здатен</a:t>
          </a:r>
          <a:r>
            <a:rPr lang="ru-RU" dirty="0" smtClean="0"/>
            <a:t> </a:t>
          </a:r>
          <a:r>
            <a:rPr lang="ru-RU" dirty="0" err="1" smtClean="0"/>
            <a:t>протидіяти</a:t>
          </a:r>
          <a:r>
            <a:rPr lang="ru-RU" dirty="0" smtClean="0"/>
            <a:t> ним</a:t>
          </a:r>
          <a:endParaRPr lang="uk-UA" dirty="0"/>
        </a:p>
      </dgm:t>
    </dgm:pt>
    <dgm:pt modelId="{D5727335-17F1-49D6-BBFA-036AF9EBEEA2}" type="parTrans" cxnId="{45B2C48F-E87A-4625-A6E2-C79C01C4C4E6}">
      <dgm:prSet/>
      <dgm:spPr/>
      <dgm:t>
        <a:bodyPr/>
        <a:lstStyle/>
        <a:p>
          <a:endParaRPr lang="uk-UA"/>
        </a:p>
      </dgm:t>
    </dgm:pt>
    <dgm:pt modelId="{B694A227-32DE-484C-9EA3-9FFE23559501}" type="sibTrans" cxnId="{45B2C48F-E87A-4625-A6E2-C79C01C4C4E6}">
      <dgm:prSet/>
      <dgm:spPr/>
      <dgm:t>
        <a:bodyPr/>
        <a:lstStyle/>
        <a:p>
          <a:endParaRPr lang="uk-UA"/>
        </a:p>
      </dgm:t>
    </dgm:pt>
    <dgm:pt modelId="{683D379F-80A8-4663-B7F8-C8FF54290914}">
      <dgm:prSet/>
      <dgm:spPr/>
      <dgm:t>
        <a:bodyPr/>
        <a:lstStyle/>
        <a:p>
          <a:r>
            <a:rPr lang="ru-RU" dirty="0" err="1" smtClean="0"/>
            <a:t>Володіє</a:t>
          </a:r>
          <a:r>
            <a:rPr lang="ru-RU" dirty="0" smtClean="0"/>
            <a:t> основами </a:t>
          </a:r>
          <a:r>
            <a:rPr lang="ru-RU" dirty="0" err="1" smtClean="0"/>
            <a:t>безпеки</a:t>
          </a:r>
          <a:r>
            <a:rPr lang="ru-RU" dirty="0" smtClean="0"/>
            <a:t> </a:t>
          </a:r>
          <a:r>
            <a:rPr lang="ru-RU" dirty="0" err="1" smtClean="0"/>
            <a:t>життєдіяльності</a:t>
          </a:r>
          <a:r>
            <a:rPr lang="ru-RU" dirty="0" smtClean="0"/>
            <a:t> та </a:t>
          </a:r>
          <a:r>
            <a:rPr lang="ru-RU" dirty="0" err="1" smtClean="0"/>
            <a:t>вміє</a:t>
          </a:r>
          <a:r>
            <a:rPr lang="ru-RU" dirty="0" smtClean="0"/>
            <a:t> </a:t>
          </a:r>
          <a:r>
            <a:rPr lang="ru-RU" dirty="0" err="1" smtClean="0"/>
            <a:t>діяти</a:t>
          </a:r>
          <a:r>
            <a:rPr lang="ru-RU" dirty="0" smtClean="0"/>
            <a:t> в </a:t>
          </a:r>
          <a:r>
            <a:rPr lang="ru-RU" dirty="0" err="1" smtClean="0"/>
            <a:t>екстремальних</a:t>
          </a:r>
          <a:r>
            <a:rPr lang="ru-RU" dirty="0" smtClean="0"/>
            <a:t> </a:t>
          </a:r>
          <a:r>
            <a:rPr lang="ru-RU" dirty="0" err="1" smtClean="0"/>
            <a:t>ситуаціях</a:t>
          </a:r>
          <a:endParaRPr lang="uk-UA" dirty="0"/>
        </a:p>
      </dgm:t>
    </dgm:pt>
    <dgm:pt modelId="{30B5CFEC-ACB7-408F-BB7D-41C228CB1288}" type="parTrans" cxnId="{B5235C32-7ED4-4505-B5C7-58BD47E5F9C8}">
      <dgm:prSet/>
      <dgm:spPr/>
      <dgm:t>
        <a:bodyPr/>
        <a:lstStyle/>
        <a:p>
          <a:endParaRPr lang="uk-UA"/>
        </a:p>
      </dgm:t>
    </dgm:pt>
    <dgm:pt modelId="{88CC15B3-89DA-45A9-A733-DA6CC39922E5}" type="sibTrans" cxnId="{B5235C32-7ED4-4505-B5C7-58BD47E5F9C8}">
      <dgm:prSet/>
      <dgm:spPr/>
      <dgm:t>
        <a:bodyPr/>
        <a:lstStyle/>
        <a:p>
          <a:endParaRPr lang="uk-UA"/>
        </a:p>
      </dgm:t>
    </dgm:pt>
    <dgm:pt modelId="{90CDCB9E-CE93-4C9E-95E3-39BEB4FECF52}">
      <dgm:prSet/>
      <dgm:spPr/>
      <dgm:t>
        <a:bodyPr/>
        <a:lstStyle/>
        <a:p>
          <a:r>
            <a:rPr lang="ru-RU" dirty="0" err="1" smtClean="0"/>
            <a:t>Веде</a:t>
          </a:r>
          <a:r>
            <a:rPr lang="ru-RU" dirty="0" smtClean="0"/>
            <a:t> здоровий </a:t>
          </a:r>
          <a:r>
            <a:rPr lang="ru-RU" dirty="0" err="1" smtClean="0"/>
            <a:t>спосіб</a:t>
          </a:r>
          <a:r>
            <a:rPr lang="ru-RU" dirty="0" smtClean="0"/>
            <a:t> </a:t>
          </a:r>
          <a:r>
            <a:rPr lang="ru-RU" dirty="0" err="1" smtClean="0"/>
            <a:t>життя</a:t>
          </a:r>
          <a:r>
            <a:rPr lang="ru-RU" dirty="0" smtClean="0"/>
            <a:t>, </a:t>
          </a:r>
          <a:r>
            <a:rPr lang="ru-RU" dirty="0" err="1" smtClean="0"/>
            <a:t>прогне</a:t>
          </a:r>
          <a:r>
            <a:rPr lang="ru-RU" dirty="0" smtClean="0"/>
            <a:t> бути </a:t>
          </a:r>
          <a:r>
            <a:rPr lang="ru-RU" dirty="0" err="1" smtClean="0"/>
            <a:t>фізично</a:t>
          </a:r>
          <a:r>
            <a:rPr lang="ru-RU" dirty="0" smtClean="0"/>
            <a:t> та духовно </a:t>
          </a:r>
          <a:r>
            <a:rPr lang="ru-RU" dirty="0" err="1" smtClean="0"/>
            <a:t>здоровим</a:t>
          </a:r>
          <a:endParaRPr lang="uk-UA" dirty="0"/>
        </a:p>
      </dgm:t>
    </dgm:pt>
    <dgm:pt modelId="{57219586-7319-4422-BFD5-11AEC64F04F4}" type="parTrans" cxnId="{5E176A20-29A7-4D68-94C6-D0430360E5E7}">
      <dgm:prSet/>
      <dgm:spPr/>
      <dgm:t>
        <a:bodyPr/>
        <a:lstStyle/>
        <a:p>
          <a:endParaRPr lang="uk-UA"/>
        </a:p>
      </dgm:t>
    </dgm:pt>
    <dgm:pt modelId="{D907557F-34FF-4315-81F6-2374B599DBF5}" type="sibTrans" cxnId="{5E176A20-29A7-4D68-94C6-D0430360E5E7}">
      <dgm:prSet/>
      <dgm:spPr/>
      <dgm:t>
        <a:bodyPr/>
        <a:lstStyle/>
        <a:p>
          <a:endParaRPr lang="uk-UA"/>
        </a:p>
      </dgm:t>
    </dgm:pt>
    <dgm:pt modelId="{40986C35-5A7B-4892-BC57-9CE7C8221110}">
      <dgm:prSet/>
      <dgm:spPr/>
      <dgm:t>
        <a:bodyPr/>
        <a:lstStyle/>
        <a:p>
          <a:r>
            <a:rPr lang="uk-UA" dirty="0" smtClean="0"/>
            <a:t>Особистісна компетентність</a:t>
          </a:r>
          <a:endParaRPr lang="uk-UA" dirty="0"/>
        </a:p>
      </dgm:t>
    </dgm:pt>
    <dgm:pt modelId="{3EE61CA7-CE45-46A3-8E7E-78EF9F4B1867}" type="parTrans" cxnId="{D8C3ECE6-96A1-4239-BE6E-EEF3498A1C52}">
      <dgm:prSet/>
      <dgm:spPr/>
      <dgm:t>
        <a:bodyPr/>
        <a:lstStyle/>
        <a:p>
          <a:endParaRPr lang="uk-UA"/>
        </a:p>
      </dgm:t>
    </dgm:pt>
    <dgm:pt modelId="{60C02846-6BCB-4DC8-A306-44ADF03DA5AB}" type="sibTrans" cxnId="{D8C3ECE6-96A1-4239-BE6E-EEF3498A1C52}">
      <dgm:prSet/>
      <dgm:spPr/>
      <dgm:t>
        <a:bodyPr/>
        <a:lstStyle/>
        <a:p>
          <a:endParaRPr lang="uk-UA"/>
        </a:p>
      </dgm:t>
    </dgm:pt>
    <dgm:pt modelId="{FBC0FCF5-6882-4447-97D0-7BFB4D19184E}">
      <dgm:prSet/>
      <dgm:spPr/>
      <dgm:t>
        <a:bodyPr/>
        <a:lstStyle/>
        <a:p>
          <a:r>
            <a:rPr lang="ru-RU" dirty="0" err="1" smtClean="0"/>
            <a:t>Вміє</a:t>
          </a:r>
          <a:r>
            <a:rPr lang="ru-RU" dirty="0" smtClean="0"/>
            <a:t> </a:t>
          </a:r>
          <a:r>
            <a:rPr lang="ru-RU" dirty="0" err="1" smtClean="0"/>
            <a:t>долати</a:t>
          </a:r>
          <a:r>
            <a:rPr lang="ru-RU" dirty="0" smtClean="0"/>
            <a:t> </a:t>
          </a:r>
          <a:r>
            <a:rPr lang="ru-RU" dirty="0" err="1" smtClean="0"/>
            <a:t>негативні</a:t>
          </a:r>
          <a:r>
            <a:rPr lang="ru-RU" dirty="0" smtClean="0"/>
            <a:t> </a:t>
          </a:r>
          <a:r>
            <a:rPr lang="ru-RU" dirty="0" err="1" smtClean="0"/>
            <a:t>емоційні</a:t>
          </a:r>
          <a:r>
            <a:rPr lang="ru-RU" dirty="0" smtClean="0"/>
            <a:t> </a:t>
          </a:r>
          <a:r>
            <a:rPr lang="ru-RU" dirty="0" err="1" smtClean="0"/>
            <a:t>стани</a:t>
          </a:r>
          <a:endParaRPr lang="uk-UA" dirty="0"/>
        </a:p>
      </dgm:t>
    </dgm:pt>
    <dgm:pt modelId="{0A72D06D-62F8-4003-81F6-8C0809002A6B}" type="parTrans" cxnId="{97922CB4-11EA-470D-92A1-0033AEA1711B}">
      <dgm:prSet/>
      <dgm:spPr/>
      <dgm:t>
        <a:bodyPr/>
        <a:lstStyle/>
        <a:p>
          <a:endParaRPr lang="uk-UA"/>
        </a:p>
      </dgm:t>
    </dgm:pt>
    <dgm:pt modelId="{FFB5FA76-10E2-4EBA-843B-DDA62F51048F}" type="sibTrans" cxnId="{97922CB4-11EA-470D-92A1-0033AEA1711B}">
      <dgm:prSet/>
      <dgm:spPr/>
      <dgm:t>
        <a:bodyPr/>
        <a:lstStyle/>
        <a:p>
          <a:endParaRPr lang="uk-UA"/>
        </a:p>
      </dgm:t>
    </dgm:pt>
    <dgm:pt modelId="{738D9CA5-25BC-4377-B7F3-B791B500FBF3}">
      <dgm:prSet/>
      <dgm:spPr/>
      <dgm:t>
        <a:bodyPr/>
        <a:lstStyle/>
        <a:p>
          <a:r>
            <a:rPr lang="uk-UA" dirty="0" smtClean="0"/>
            <a:t>Має розвинені здібності і талант</a:t>
          </a:r>
          <a:endParaRPr lang="uk-UA" dirty="0"/>
        </a:p>
      </dgm:t>
    </dgm:pt>
    <dgm:pt modelId="{560B6A96-4180-4BDC-8439-E9C511521A9C}" type="parTrans" cxnId="{6A2C3428-91B8-4691-AB07-9C561C9AD0A8}">
      <dgm:prSet/>
      <dgm:spPr/>
      <dgm:t>
        <a:bodyPr/>
        <a:lstStyle/>
        <a:p>
          <a:endParaRPr lang="uk-UA"/>
        </a:p>
      </dgm:t>
    </dgm:pt>
    <dgm:pt modelId="{C999BD06-06CD-4469-9413-7E9012D15641}" type="sibTrans" cxnId="{6A2C3428-91B8-4691-AB07-9C561C9AD0A8}">
      <dgm:prSet/>
      <dgm:spPr/>
      <dgm:t>
        <a:bodyPr/>
        <a:lstStyle/>
        <a:p>
          <a:endParaRPr lang="uk-UA"/>
        </a:p>
      </dgm:t>
    </dgm:pt>
    <dgm:pt modelId="{D9D8CA24-1D8A-4CAA-82A6-B057F085DFF9}">
      <dgm:prSet/>
      <dgm:spPr/>
      <dgm:t>
        <a:bodyPr/>
        <a:lstStyle/>
        <a:p>
          <a:r>
            <a:rPr lang="ru-RU" dirty="0" err="1" smtClean="0"/>
            <a:t>Обізнаний</a:t>
          </a:r>
          <a:r>
            <a:rPr lang="ru-RU" dirty="0" smtClean="0"/>
            <a:t> у </a:t>
          </a:r>
          <a:r>
            <a:rPr lang="ru-RU" dirty="0" err="1" smtClean="0"/>
            <a:t>власних</a:t>
          </a:r>
          <a:r>
            <a:rPr lang="ru-RU" dirty="0" smtClean="0"/>
            <a:t> </a:t>
          </a:r>
          <a:r>
            <a:rPr lang="ru-RU" dirty="0" err="1" smtClean="0"/>
            <a:t>сильних</a:t>
          </a:r>
          <a:r>
            <a:rPr lang="ru-RU" dirty="0" smtClean="0"/>
            <a:t> та </a:t>
          </a:r>
          <a:r>
            <a:rPr lang="ru-RU" dirty="0" err="1" smtClean="0"/>
            <a:t>слабких</a:t>
          </a:r>
          <a:r>
            <a:rPr lang="ru-RU" dirty="0" smtClean="0"/>
            <a:t> сторонах</a:t>
          </a:r>
          <a:endParaRPr lang="uk-UA" dirty="0"/>
        </a:p>
      </dgm:t>
    </dgm:pt>
    <dgm:pt modelId="{611B00C6-251D-412F-9623-D9242C412785}" type="parTrans" cxnId="{2C85E52A-8B91-4BEC-8208-7D9CC7B830D6}">
      <dgm:prSet/>
      <dgm:spPr/>
      <dgm:t>
        <a:bodyPr/>
        <a:lstStyle/>
        <a:p>
          <a:endParaRPr lang="uk-UA"/>
        </a:p>
      </dgm:t>
    </dgm:pt>
    <dgm:pt modelId="{CE8F304A-EF45-45A6-89FD-2F152BA82CEB}" type="sibTrans" cxnId="{2C85E52A-8B91-4BEC-8208-7D9CC7B830D6}">
      <dgm:prSet/>
      <dgm:spPr/>
      <dgm:t>
        <a:bodyPr/>
        <a:lstStyle/>
        <a:p>
          <a:endParaRPr lang="uk-UA"/>
        </a:p>
      </dgm:t>
    </dgm:pt>
    <dgm:pt modelId="{78AA369D-24A5-458F-BD2A-A8520F3D05E3}">
      <dgm:prSet/>
      <dgm:spPr/>
      <dgm:t>
        <a:bodyPr/>
        <a:lstStyle/>
        <a:p>
          <a:r>
            <a:rPr lang="ru-RU" dirty="0" err="1" smtClean="0"/>
            <a:t>Здатний</a:t>
          </a:r>
          <a:r>
            <a:rPr lang="ru-RU" dirty="0" smtClean="0"/>
            <a:t> до </a:t>
          </a:r>
          <a:r>
            <a:rPr lang="ru-RU" dirty="0" err="1" smtClean="0"/>
            <a:t>самоаналізу</a:t>
          </a:r>
          <a:r>
            <a:rPr lang="ru-RU" dirty="0" smtClean="0"/>
            <a:t> та </a:t>
          </a:r>
          <a:r>
            <a:rPr lang="ru-RU" dirty="0" err="1" smtClean="0"/>
            <a:t>самооцінки</a:t>
          </a:r>
          <a:endParaRPr lang="uk-UA" dirty="0"/>
        </a:p>
      </dgm:t>
    </dgm:pt>
    <dgm:pt modelId="{92E76730-4323-4DBB-824C-680E54BAC8D6}" type="parTrans" cxnId="{5C52E829-DEAE-458F-952D-6116E32A4025}">
      <dgm:prSet/>
      <dgm:spPr/>
      <dgm:t>
        <a:bodyPr/>
        <a:lstStyle/>
        <a:p>
          <a:endParaRPr lang="uk-UA"/>
        </a:p>
      </dgm:t>
    </dgm:pt>
    <dgm:pt modelId="{91E9BA9C-8A2E-4D05-BFD8-82301D9323EE}" type="sibTrans" cxnId="{5C52E829-DEAE-458F-952D-6116E32A4025}">
      <dgm:prSet/>
      <dgm:spPr/>
      <dgm:t>
        <a:bodyPr/>
        <a:lstStyle/>
        <a:p>
          <a:endParaRPr lang="uk-UA"/>
        </a:p>
      </dgm:t>
    </dgm:pt>
    <dgm:pt modelId="{31002018-BCC8-4A39-B842-E243C727C193}">
      <dgm:prSet/>
      <dgm:spPr/>
      <dgm:t>
        <a:bodyPr/>
        <a:lstStyle/>
        <a:p>
          <a:r>
            <a:rPr lang="ru-RU" dirty="0" err="1" smtClean="0"/>
            <a:t>Уявляє</a:t>
          </a:r>
          <a:r>
            <a:rPr lang="ru-RU" dirty="0" smtClean="0"/>
            <a:t> </a:t>
          </a:r>
          <a:r>
            <a:rPr lang="ru-RU" dirty="0" err="1" smtClean="0"/>
            <a:t>свій</a:t>
          </a:r>
          <a:r>
            <a:rPr lang="ru-RU" dirty="0" smtClean="0"/>
            <a:t> </a:t>
          </a:r>
          <a:r>
            <a:rPr lang="ru-RU" dirty="0" err="1" smtClean="0"/>
            <a:t>професійний</a:t>
          </a:r>
          <a:r>
            <a:rPr lang="ru-RU" dirty="0" smtClean="0"/>
            <a:t> шлях в </a:t>
          </a:r>
          <a:r>
            <a:rPr lang="ru-RU" dirty="0" err="1" smtClean="0"/>
            <a:t>подальшій</a:t>
          </a:r>
          <a:r>
            <a:rPr lang="ru-RU" dirty="0" smtClean="0"/>
            <a:t> </a:t>
          </a:r>
          <a:r>
            <a:rPr lang="ru-RU" dirty="0" err="1" smtClean="0"/>
            <a:t>діяльності</a:t>
          </a:r>
          <a:endParaRPr lang="uk-UA" dirty="0"/>
        </a:p>
      </dgm:t>
    </dgm:pt>
    <dgm:pt modelId="{D2C2976F-9FB1-4580-96DD-35A2F1EBB526}" type="parTrans" cxnId="{B1527E9E-6186-4311-98A7-5F2D451DF752}">
      <dgm:prSet/>
      <dgm:spPr/>
      <dgm:t>
        <a:bodyPr/>
        <a:lstStyle/>
        <a:p>
          <a:endParaRPr lang="uk-UA"/>
        </a:p>
      </dgm:t>
    </dgm:pt>
    <dgm:pt modelId="{EE08E702-B5C8-493C-A9DA-416FF343B82D}" type="sibTrans" cxnId="{B1527E9E-6186-4311-98A7-5F2D451DF752}">
      <dgm:prSet/>
      <dgm:spPr/>
      <dgm:t>
        <a:bodyPr/>
        <a:lstStyle/>
        <a:p>
          <a:endParaRPr lang="uk-UA"/>
        </a:p>
      </dgm:t>
    </dgm:pt>
    <dgm:pt modelId="{E570CB56-2BA7-4ECD-BBF2-7E512652DE43}">
      <dgm:prSet/>
      <dgm:spPr/>
      <dgm:t>
        <a:bodyPr/>
        <a:lstStyle/>
        <a:p>
          <a:r>
            <a:rPr lang="ru-RU" dirty="0" err="1" smtClean="0"/>
            <a:t>Здатен</a:t>
          </a:r>
          <a:r>
            <a:rPr lang="ru-RU" dirty="0" smtClean="0"/>
            <a:t> </a:t>
          </a:r>
          <a:r>
            <a:rPr lang="ru-RU" dirty="0" err="1" smtClean="0"/>
            <a:t>управляти</a:t>
          </a:r>
          <a:r>
            <a:rPr lang="ru-RU" dirty="0" smtClean="0"/>
            <a:t> </a:t>
          </a:r>
          <a:r>
            <a:rPr lang="ru-RU" dirty="0" err="1" smtClean="0"/>
            <a:t>своїм</a:t>
          </a:r>
          <a:r>
            <a:rPr lang="ru-RU" dirty="0" smtClean="0"/>
            <a:t> </a:t>
          </a:r>
          <a:r>
            <a:rPr lang="ru-RU" dirty="0" err="1" smtClean="0"/>
            <a:t>життстворчим</a:t>
          </a:r>
          <a:r>
            <a:rPr lang="ru-RU" dirty="0" smtClean="0"/>
            <a:t> </a:t>
          </a:r>
          <a:r>
            <a:rPr lang="ru-RU" dirty="0" err="1" smtClean="0"/>
            <a:t>процесом</a:t>
          </a:r>
          <a:endParaRPr lang="uk-UA" dirty="0"/>
        </a:p>
      </dgm:t>
    </dgm:pt>
    <dgm:pt modelId="{C41A4DD1-4818-4354-A940-2FEBBBC0FEF2}" type="parTrans" cxnId="{2A4E9A0E-1AD2-4BCC-BE3F-180707E1598D}">
      <dgm:prSet/>
      <dgm:spPr/>
      <dgm:t>
        <a:bodyPr/>
        <a:lstStyle/>
        <a:p>
          <a:endParaRPr lang="uk-UA"/>
        </a:p>
      </dgm:t>
    </dgm:pt>
    <dgm:pt modelId="{B3FE84B7-32AC-4101-A91C-19528845D7FF}" type="sibTrans" cxnId="{2A4E9A0E-1AD2-4BCC-BE3F-180707E1598D}">
      <dgm:prSet/>
      <dgm:spPr/>
      <dgm:t>
        <a:bodyPr/>
        <a:lstStyle/>
        <a:p>
          <a:endParaRPr lang="uk-UA"/>
        </a:p>
      </dgm:t>
    </dgm:pt>
    <dgm:pt modelId="{9B944AB5-5D6B-4250-B988-29F7ED2E76B8}">
      <dgm:prSet/>
      <dgm:spPr/>
      <dgm:t>
        <a:bodyPr/>
        <a:lstStyle/>
        <a:p>
          <a:r>
            <a:rPr lang="ru-RU" dirty="0" err="1" smtClean="0"/>
            <a:t>Збагачений</a:t>
          </a:r>
          <a:r>
            <a:rPr lang="ru-RU" dirty="0" smtClean="0"/>
            <a:t> рисами </a:t>
          </a:r>
          <a:r>
            <a:rPr lang="ru-RU" dirty="0" err="1" smtClean="0"/>
            <a:t>загальнолюдських</a:t>
          </a:r>
          <a:r>
            <a:rPr lang="ru-RU" dirty="0" smtClean="0"/>
            <a:t> </a:t>
          </a:r>
          <a:r>
            <a:rPr lang="ru-RU" dirty="0" err="1" smtClean="0"/>
            <a:t>цінностей</a:t>
          </a:r>
          <a:r>
            <a:rPr lang="ru-RU" dirty="0" smtClean="0"/>
            <a:t> </a:t>
          </a:r>
          <a:r>
            <a:rPr lang="ru-RU" dirty="0" err="1" smtClean="0"/>
            <a:t>толерантність</a:t>
          </a:r>
          <a:r>
            <a:rPr lang="ru-RU" dirty="0" smtClean="0"/>
            <a:t>, </a:t>
          </a:r>
          <a:r>
            <a:rPr lang="ru-RU" dirty="0" err="1" smtClean="0"/>
            <a:t>плюралізм</a:t>
          </a:r>
          <a:r>
            <a:rPr lang="ru-RU" dirty="0" smtClean="0"/>
            <a:t> у </a:t>
          </a:r>
          <a:r>
            <a:rPr lang="ru-RU" dirty="0" err="1" smtClean="0"/>
            <a:t>спілкуванні</a:t>
          </a:r>
          <a:endParaRPr lang="uk-UA" dirty="0"/>
        </a:p>
      </dgm:t>
    </dgm:pt>
    <dgm:pt modelId="{7FF9C022-6E2B-453F-B09F-654F20935426}" type="parTrans" cxnId="{8EE10F8F-51E5-4D15-BAD0-7870B177AE6B}">
      <dgm:prSet/>
      <dgm:spPr/>
      <dgm:t>
        <a:bodyPr/>
        <a:lstStyle/>
        <a:p>
          <a:endParaRPr lang="uk-UA"/>
        </a:p>
      </dgm:t>
    </dgm:pt>
    <dgm:pt modelId="{514806A9-565C-4E8D-B196-3EFD5A1D12E6}" type="sibTrans" cxnId="{8EE10F8F-51E5-4D15-BAD0-7870B177AE6B}">
      <dgm:prSet/>
      <dgm:spPr/>
      <dgm:t>
        <a:bodyPr/>
        <a:lstStyle/>
        <a:p>
          <a:endParaRPr lang="uk-UA"/>
        </a:p>
      </dgm:t>
    </dgm:pt>
    <dgm:pt modelId="{0A04D6F5-DBD7-4D74-ACE9-1CD624388F1D}">
      <dgm:prSet/>
      <dgm:spPr/>
      <dgm:t>
        <a:bodyPr/>
        <a:lstStyle/>
        <a:p>
          <a:r>
            <a:rPr lang="uk-UA" dirty="0" smtClean="0"/>
            <a:t>Самоосвітня компетентність</a:t>
          </a:r>
          <a:endParaRPr lang="uk-UA" dirty="0"/>
        </a:p>
      </dgm:t>
    </dgm:pt>
    <dgm:pt modelId="{F087F8E1-CCA4-4D14-AE94-05CF797D85FB}" type="parTrans" cxnId="{9CC6B935-8F86-4D98-B34F-99B1E1DAB3FB}">
      <dgm:prSet/>
      <dgm:spPr/>
      <dgm:t>
        <a:bodyPr/>
        <a:lstStyle/>
        <a:p>
          <a:endParaRPr lang="uk-UA"/>
        </a:p>
      </dgm:t>
    </dgm:pt>
    <dgm:pt modelId="{48FBFC11-D8B5-4D3D-AE8C-0F7D279EBAD6}" type="sibTrans" cxnId="{9CC6B935-8F86-4D98-B34F-99B1E1DAB3FB}">
      <dgm:prSet/>
      <dgm:spPr/>
      <dgm:t>
        <a:bodyPr/>
        <a:lstStyle/>
        <a:p>
          <a:endParaRPr lang="uk-UA"/>
        </a:p>
      </dgm:t>
    </dgm:pt>
    <dgm:pt modelId="{EF667EC7-B826-44A5-A896-2DBD025837E4}">
      <dgm:prSet/>
      <dgm:spPr/>
      <dgm:t>
        <a:bodyPr/>
        <a:lstStyle/>
        <a:p>
          <a:r>
            <a:rPr lang="ru-RU" dirty="0" err="1" smtClean="0"/>
            <a:t>Вміє</a:t>
          </a:r>
          <a:r>
            <a:rPr lang="ru-RU" dirty="0" smtClean="0"/>
            <a:t> </a:t>
          </a:r>
          <a:r>
            <a:rPr lang="ru-RU" dirty="0" err="1" smtClean="0"/>
            <a:t>організувати</a:t>
          </a:r>
          <a:r>
            <a:rPr lang="ru-RU" dirty="0" smtClean="0"/>
            <a:t> свою </a:t>
          </a:r>
          <a:r>
            <a:rPr lang="ru-RU" dirty="0" err="1" smtClean="0"/>
            <a:t>самоосвіту</a:t>
          </a:r>
          <a:r>
            <a:rPr lang="ru-RU" dirty="0" smtClean="0"/>
            <a:t> </a:t>
          </a:r>
          <a:r>
            <a:rPr lang="ru-RU" dirty="0" err="1" smtClean="0"/>
            <a:t>відповідно</a:t>
          </a:r>
          <a:r>
            <a:rPr lang="ru-RU" dirty="0" smtClean="0"/>
            <a:t> до </a:t>
          </a:r>
          <a:r>
            <a:rPr lang="ru-RU" dirty="0" err="1" smtClean="0"/>
            <a:t>своїх</a:t>
          </a:r>
          <a:r>
            <a:rPr lang="ru-RU" dirty="0" smtClean="0"/>
            <a:t> </a:t>
          </a:r>
          <a:r>
            <a:rPr lang="ru-RU" dirty="0" err="1" smtClean="0"/>
            <a:t>інтересів</a:t>
          </a:r>
          <a:r>
            <a:rPr lang="ru-RU" dirty="0" smtClean="0"/>
            <a:t> та </a:t>
          </a:r>
          <a:r>
            <a:rPr lang="ru-RU" dirty="0" err="1" smtClean="0"/>
            <a:t>можливостей</a:t>
          </a:r>
          <a:endParaRPr lang="uk-UA" dirty="0"/>
        </a:p>
      </dgm:t>
    </dgm:pt>
    <dgm:pt modelId="{DE674710-7ED6-4A46-9320-8A8F2CC9DC11}" type="parTrans" cxnId="{86B091FC-8582-41CD-ACB9-C996738BE1FF}">
      <dgm:prSet/>
      <dgm:spPr/>
      <dgm:t>
        <a:bodyPr/>
        <a:lstStyle/>
        <a:p>
          <a:endParaRPr lang="uk-UA"/>
        </a:p>
      </dgm:t>
    </dgm:pt>
    <dgm:pt modelId="{785A1A0A-D51D-45E1-B713-36BE28A26217}" type="sibTrans" cxnId="{86B091FC-8582-41CD-ACB9-C996738BE1FF}">
      <dgm:prSet/>
      <dgm:spPr/>
      <dgm:t>
        <a:bodyPr/>
        <a:lstStyle/>
        <a:p>
          <a:endParaRPr lang="uk-UA"/>
        </a:p>
      </dgm:t>
    </dgm:pt>
    <dgm:pt modelId="{7BBABA6E-204A-4331-B727-033F6D216068}">
      <dgm:prSet/>
      <dgm:spPr/>
      <dgm:t>
        <a:bodyPr/>
        <a:lstStyle/>
        <a:p>
          <a:r>
            <a:rPr lang="uk-UA" dirty="0" smtClean="0"/>
            <a:t>Має сформовані </a:t>
          </a:r>
          <a:r>
            <a:rPr lang="uk-UA" dirty="0" err="1" smtClean="0"/>
            <a:t>навчально</a:t>
          </a:r>
          <a:r>
            <a:rPr lang="uk-UA" dirty="0" smtClean="0"/>
            <a:t> - інтелектуальні уміння аналіз, синтез, порівняння, класифікація узагальнення</a:t>
          </a:r>
          <a:endParaRPr lang="uk-UA" dirty="0"/>
        </a:p>
      </dgm:t>
    </dgm:pt>
    <dgm:pt modelId="{647A4807-1C69-4E08-B48F-F8D8BD2A16ED}" type="parTrans" cxnId="{2F0C1B56-AD6E-42FB-BF61-4EB3E804296F}">
      <dgm:prSet/>
      <dgm:spPr/>
      <dgm:t>
        <a:bodyPr/>
        <a:lstStyle/>
        <a:p>
          <a:endParaRPr lang="uk-UA"/>
        </a:p>
      </dgm:t>
    </dgm:pt>
    <dgm:pt modelId="{9896D194-F086-419D-9BAB-78C4D82AE134}" type="sibTrans" cxnId="{2F0C1B56-AD6E-42FB-BF61-4EB3E804296F}">
      <dgm:prSet/>
      <dgm:spPr/>
      <dgm:t>
        <a:bodyPr/>
        <a:lstStyle/>
        <a:p>
          <a:endParaRPr lang="uk-UA"/>
        </a:p>
      </dgm:t>
    </dgm:pt>
    <dgm:pt modelId="{33C7487E-5AB2-4EDA-97AD-030F0E992E5A}">
      <dgm:prSet/>
      <dgm:spPr/>
      <dgm:t>
        <a:bodyPr/>
        <a:lstStyle/>
        <a:p>
          <a:r>
            <a:rPr lang="ru-RU" dirty="0" err="1" smtClean="0"/>
            <a:t>Вміє</a:t>
          </a:r>
          <a:r>
            <a:rPr lang="ru-RU" dirty="0" smtClean="0"/>
            <a:t> </a:t>
          </a:r>
          <a:r>
            <a:rPr lang="ru-RU" dirty="0" err="1" smtClean="0"/>
            <a:t>добувати</a:t>
          </a:r>
          <a:r>
            <a:rPr lang="ru-RU" dirty="0" smtClean="0"/>
            <a:t> і </a:t>
          </a:r>
          <a:r>
            <a:rPr lang="ru-RU" dirty="0" err="1" smtClean="0"/>
            <a:t>використовувати</a:t>
          </a:r>
          <a:r>
            <a:rPr lang="ru-RU" dirty="0" smtClean="0"/>
            <a:t> </a:t>
          </a:r>
          <a:r>
            <a:rPr lang="ru-RU" dirty="0" err="1" smtClean="0"/>
            <a:t>інформацію</a:t>
          </a:r>
          <a:r>
            <a:rPr lang="ru-RU" dirty="0" smtClean="0"/>
            <a:t> для </a:t>
          </a:r>
          <a:r>
            <a:rPr lang="ru-RU" dirty="0" err="1" smtClean="0"/>
            <a:t>свого</a:t>
          </a:r>
          <a:r>
            <a:rPr lang="ru-RU" dirty="0" smtClean="0"/>
            <a:t> </a:t>
          </a:r>
          <a:r>
            <a:rPr lang="ru-RU" dirty="0" err="1" smtClean="0"/>
            <a:t>саморозвитку</a:t>
          </a:r>
          <a:endParaRPr lang="uk-UA" dirty="0"/>
        </a:p>
      </dgm:t>
    </dgm:pt>
    <dgm:pt modelId="{17B25131-548B-4370-A7D3-2057F35FBC47}" type="parTrans" cxnId="{3999253A-764B-4EDA-ACEF-2C1D727E5D2D}">
      <dgm:prSet/>
      <dgm:spPr/>
      <dgm:t>
        <a:bodyPr/>
        <a:lstStyle/>
        <a:p>
          <a:endParaRPr lang="uk-UA"/>
        </a:p>
      </dgm:t>
    </dgm:pt>
    <dgm:pt modelId="{0C08E349-AE20-400D-8044-1D0DA2AF4D58}" type="sibTrans" cxnId="{3999253A-764B-4EDA-ACEF-2C1D727E5D2D}">
      <dgm:prSet/>
      <dgm:spPr/>
      <dgm:t>
        <a:bodyPr/>
        <a:lstStyle/>
        <a:p>
          <a:endParaRPr lang="uk-UA"/>
        </a:p>
      </dgm:t>
    </dgm:pt>
    <dgm:pt modelId="{F2640F9E-2397-4312-822E-6AD4A12F78B8}">
      <dgm:prSet/>
      <dgm:spPr/>
      <dgm:t>
        <a:bodyPr/>
        <a:lstStyle/>
        <a:p>
          <a:r>
            <a:rPr lang="uk-UA" dirty="0" smtClean="0"/>
            <a:t>Соціальна компетентність</a:t>
          </a:r>
          <a:endParaRPr lang="uk-UA" dirty="0"/>
        </a:p>
      </dgm:t>
    </dgm:pt>
    <dgm:pt modelId="{A9840A5A-70A6-49AB-BA90-E87900FBF5B7}" type="parTrans" cxnId="{D41D04B2-B44A-48AA-BEE0-0050CDF29D79}">
      <dgm:prSet/>
      <dgm:spPr/>
      <dgm:t>
        <a:bodyPr/>
        <a:lstStyle/>
        <a:p>
          <a:endParaRPr lang="uk-UA"/>
        </a:p>
      </dgm:t>
    </dgm:pt>
    <dgm:pt modelId="{1F6DDFA4-5FE5-4268-AA95-CA7DB6214519}" type="sibTrans" cxnId="{D41D04B2-B44A-48AA-BEE0-0050CDF29D79}">
      <dgm:prSet/>
      <dgm:spPr/>
      <dgm:t>
        <a:bodyPr/>
        <a:lstStyle/>
        <a:p>
          <a:endParaRPr lang="uk-UA"/>
        </a:p>
      </dgm:t>
    </dgm:pt>
    <dgm:pt modelId="{927CF87B-7890-4C58-A0B9-586DBB881E89}">
      <dgm:prSet/>
      <dgm:spPr/>
      <dgm:t>
        <a:bodyPr/>
        <a:lstStyle/>
        <a:p>
          <a:r>
            <a:rPr lang="ru-RU" dirty="0" err="1" smtClean="0"/>
            <a:t>Вміє</a:t>
          </a:r>
          <a:r>
            <a:rPr lang="ru-RU" dirty="0" smtClean="0"/>
            <a:t> </a:t>
          </a:r>
          <a:r>
            <a:rPr lang="ru-RU" dirty="0" err="1" smtClean="0"/>
            <a:t>співпрацювати</a:t>
          </a:r>
          <a:r>
            <a:rPr lang="ru-RU" dirty="0" smtClean="0"/>
            <a:t> в </a:t>
          </a:r>
          <a:r>
            <a:rPr lang="ru-RU" dirty="0" err="1" smtClean="0"/>
            <a:t>команді</a:t>
          </a:r>
          <a:endParaRPr lang="uk-UA" dirty="0"/>
        </a:p>
      </dgm:t>
    </dgm:pt>
    <dgm:pt modelId="{D6A9EE34-85A6-47E0-B883-1A33942F8534}" type="parTrans" cxnId="{CC87AFEB-6DF2-43D8-B64F-D316B6E86A52}">
      <dgm:prSet/>
      <dgm:spPr/>
      <dgm:t>
        <a:bodyPr/>
        <a:lstStyle/>
        <a:p>
          <a:endParaRPr lang="uk-UA"/>
        </a:p>
      </dgm:t>
    </dgm:pt>
    <dgm:pt modelId="{57E59FB8-C6D2-49FC-85D6-B4AEA60575C6}" type="sibTrans" cxnId="{CC87AFEB-6DF2-43D8-B64F-D316B6E86A52}">
      <dgm:prSet/>
      <dgm:spPr/>
      <dgm:t>
        <a:bodyPr/>
        <a:lstStyle/>
        <a:p>
          <a:endParaRPr lang="uk-UA"/>
        </a:p>
      </dgm:t>
    </dgm:pt>
    <dgm:pt modelId="{5E8D1E05-96E0-4C15-93C8-D03119C2D9DB}">
      <dgm:prSet/>
      <dgm:spPr/>
      <dgm:t>
        <a:bodyPr/>
        <a:lstStyle/>
        <a:p>
          <a:r>
            <a:rPr lang="ru-RU" dirty="0" err="1" smtClean="0"/>
            <a:t>Уявляє</a:t>
          </a:r>
          <a:r>
            <a:rPr lang="ru-RU" dirty="0" smtClean="0"/>
            <a:t> </a:t>
          </a:r>
          <a:r>
            <a:rPr lang="ru-RU" dirty="0" err="1" smtClean="0"/>
            <a:t>особисту</a:t>
          </a:r>
          <a:r>
            <a:rPr lang="ru-RU" dirty="0" smtClean="0"/>
            <a:t> роль в </a:t>
          </a:r>
          <a:r>
            <a:rPr lang="ru-RU" dirty="0" err="1" smtClean="0"/>
            <a:t>оточуючому</a:t>
          </a:r>
          <a:r>
            <a:rPr lang="ru-RU" dirty="0" smtClean="0"/>
            <a:t> </a:t>
          </a:r>
          <a:r>
            <a:rPr lang="ru-RU" dirty="0" err="1" smtClean="0"/>
            <a:t>середовищі</a:t>
          </a:r>
          <a:endParaRPr lang="uk-UA" dirty="0"/>
        </a:p>
      </dgm:t>
    </dgm:pt>
    <dgm:pt modelId="{47136040-186E-48F9-9DFC-04739DB12E7B}" type="parTrans" cxnId="{94F02566-4633-4493-96F6-8BB5CB9DA291}">
      <dgm:prSet/>
      <dgm:spPr/>
      <dgm:t>
        <a:bodyPr/>
        <a:lstStyle/>
        <a:p>
          <a:endParaRPr lang="uk-UA"/>
        </a:p>
      </dgm:t>
    </dgm:pt>
    <dgm:pt modelId="{DE974032-5F7E-4EA8-8878-C1EC5C0295AB}" type="sibTrans" cxnId="{94F02566-4633-4493-96F6-8BB5CB9DA291}">
      <dgm:prSet/>
      <dgm:spPr/>
      <dgm:t>
        <a:bodyPr/>
        <a:lstStyle/>
        <a:p>
          <a:endParaRPr lang="uk-UA"/>
        </a:p>
      </dgm:t>
    </dgm:pt>
    <dgm:pt modelId="{A994DF37-8707-466A-BBDB-B50841116FBB}">
      <dgm:prSet/>
      <dgm:spPr/>
      <dgm:t>
        <a:bodyPr/>
        <a:lstStyle/>
        <a:p>
          <a:r>
            <a:rPr lang="ru-RU" dirty="0" err="1" smtClean="0"/>
            <a:t>Вміє</a:t>
          </a:r>
          <a:r>
            <a:rPr lang="ru-RU" dirty="0" smtClean="0"/>
            <a:t> </a:t>
          </a:r>
          <a:r>
            <a:rPr lang="ru-RU" dirty="0" err="1" smtClean="0"/>
            <a:t>прийняти</a:t>
          </a:r>
          <a:r>
            <a:rPr lang="ru-RU" dirty="0" smtClean="0"/>
            <a:t> </a:t>
          </a:r>
          <a:r>
            <a:rPr lang="ru-RU" dirty="0" err="1" smtClean="0"/>
            <a:t>свої</a:t>
          </a:r>
          <a:r>
            <a:rPr lang="ru-RU" dirty="0" smtClean="0"/>
            <a:t> </a:t>
          </a:r>
          <a:r>
            <a:rPr lang="ru-RU" dirty="0" err="1" smtClean="0"/>
            <a:t>рішення</a:t>
          </a:r>
          <a:endParaRPr lang="uk-UA" dirty="0"/>
        </a:p>
      </dgm:t>
    </dgm:pt>
    <dgm:pt modelId="{07FA0AD4-080C-43CE-988A-0793F8239A23}" type="parTrans" cxnId="{0E2430B9-11A4-4C75-9F0B-6721D7CA2944}">
      <dgm:prSet/>
      <dgm:spPr/>
      <dgm:t>
        <a:bodyPr/>
        <a:lstStyle/>
        <a:p>
          <a:endParaRPr lang="uk-UA"/>
        </a:p>
      </dgm:t>
    </dgm:pt>
    <dgm:pt modelId="{D628EC45-A4ED-4AAC-94C3-8D0582D2646F}" type="sibTrans" cxnId="{0E2430B9-11A4-4C75-9F0B-6721D7CA2944}">
      <dgm:prSet/>
      <dgm:spPr/>
      <dgm:t>
        <a:bodyPr/>
        <a:lstStyle/>
        <a:p>
          <a:endParaRPr lang="uk-UA"/>
        </a:p>
      </dgm:t>
    </dgm:pt>
    <dgm:pt modelId="{D9260CB8-DC7E-4CE8-A96B-C2020574AA50}">
      <dgm:prSet/>
      <dgm:spPr/>
      <dgm:t>
        <a:bodyPr/>
        <a:lstStyle/>
        <a:p>
          <a:r>
            <a:rPr lang="ru-RU" dirty="0" err="1" smtClean="0"/>
            <a:t>Співвідносить</a:t>
          </a:r>
          <a:r>
            <a:rPr lang="ru-RU" dirty="0" smtClean="0"/>
            <a:t> </a:t>
          </a:r>
          <a:r>
            <a:rPr lang="ru-RU" dirty="0" err="1" smtClean="0"/>
            <a:t>власні</a:t>
          </a:r>
          <a:r>
            <a:rPr lang="ru-RU" dirty="0" smtClean="0"/>
            <a:t> потреби з потребами </a:t>
          </a:r>
          <a:r>
            <a:rPr lang="ru-RU" dirty="0" err="1" smtClean="0"/>
            <a:t>колективу</a:t>
          </a:r>
          <a:endParaRPr lang="uk-UA" dirty="0"/>
        </a:p>
      </dgm:t>
    </dgm:pt>
    <dgm:pt modelId="{482732FF-7CE3-4491-9E9E-0001C5A4B247}" type="parTrans" cxnId="{AB479AF2-BD72-481E-A883-78231239F549}">
      <dgm:prSet/>
      <dgm:spPr/>
      <dgm:t>
        <a:bodyPr/>
        <a:lstStyle/>
        <a:p>
          <a:endParaRPr lang="uk-UA"/>
        </a:p>
      </dgm:t>
    </dgm:pt>
    <dgm:pt modelId="{A4C25ED0-47B4-4719-8614-C5B102C0C908}" type="sibTrans" cxnId="{AB479AF2-BD72-481E-A883-78231239F549}">
      <dgm:prSet/>
      <dgm:spPr/>
      <dgm:t>
        <a:bodyPr/>
        <a:lstStyle/>
        <a:p>
          <a:endParaRPr lang="uk-UA"/>
        </a:p>
      </dgm:t>
    </dgm:pt>
    <dgm:pt modelId="{C4F11876-0088-48D8-AAFB-FF64B9C68D12}">
      <dgm:prSet/>
      <dgm:spPr/>
      <dgm:t>
        <a:bodyPr/>
        <a:lstStyle/>
        <a:p>
          <a:r>
            <a:rPr lang="uk-UA" dirty="0" smtClean="0"/>
            <a:t>Володіє культурою між особистісних відносин</a:t>
          </a:r>
          <a:endParaRPr lang="uk-UA" dirty="0"/>
        </a:p>
      </dgm:t>
    </dgm:pt>
    <dgm:pt modelId="{EED94C5C-5748-4775-ADAF-C1491C8358F6}" type="parTrans" cxnId="{F33B2E49-187A-4B24-B17C-962C5A0E7A7A}">
      <dgm:prSet/>
      <dgm:spPr/>
      <dgm:t>
        <a:bodyPr/>
        <a:lstStyle/>
        <a:p>
          <a:endParaRPr lang="uk-UA"/>
        </a:p>
      </dgm:t>
    </dgm:pt>
    <dgm:pt modelId="{7A6DBC25-0BF9-4F08-AE2E-DE69BB794853}" type="sibTrans" cxnId="{F33B2E49-187A-4B24-B17C-962C5A0E7A7A}">
      <dgm:prSet/>
      <dgm:spPr/>
      <dgm:t>
        <a:bodyPr/>
        <a:lstStyle/>
        <a:p>
          <a:endParaRPr lang="uk-UA"/>
        </a:p>
      </dgm:t>
    </dgm:pt>
    <dgm:pt modelId="{7C938C9B-69E1-40D4-9F9B-1CE80A09DA78}">
      <dgm:prSet/>
      <dgm:spPr/>
      <dgm:t>
        <a:bodyPr/>
        <a:lstStyle/>
        <a:p>
          <a:r>
            <a:rPr lang="uk-UA" dirty="0" smtClean="0"/>
            <a:t>Уявляє себе як громадянин України з правами та обов'язками</a:t>
          </a:r>
          <a:endParaRPr lang="uk-UA" dirty="0"/>
        </a:p>
      </dgm:t>
    </dgm:pt>
    <dgm:pt modelId="{432282FD-47F5-40C4-B4ED-406B3F68D5FD}" type="parTrans" cxnId="{F7C580DF-2ED3-4031-8CF6-327E489B6D27}">
      <dgm:prSet/>
      <dgm:spPr/>
      <dgm:t>
        <a:bodyPr/>
        <a:lstStyle/>
        <a:p>
          <a:endParaRPr lang="uk-UA"/>
        </a:p>
      </dgm:t>
    </dgm:pt>
    <dgm:pt modelId="{C3892A75-98B6-4742-BAFA-70C4CD790705}" type="sibTrans" cxnId="{F7C580DF-2ED3-4031-8CF6-327E489B6D27}">
      <dgm:prSet/>
      <dgm:spPr/>
      <dgm:t>
        <a:bodyPr/>
        <a:lstStyle/>
        <a:p>
          <a:endParaRPr lang="uk-UA"/>
        </a:p>
      </dgm:t>
    </dgm:pt>
    <dgm:pt modelId="{71D17700-F87F-42FF-9B06-3944FCBDD562}" type="pres">
      <dgm:prSet presAssocID="{9DF27113-31E1-4C57-BBA0-5AE2654ED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2BA7126-CDC1-4C38-8093-6E366453AA85}" type="pres">
      <dgm:prSet presAssocID="{8484DCA9-4A36-43D0-BF73-8E203CC9B657}" presName="composite" presStyleCnt="0"/>
      <dgm:spPr/>
    </dgm:pt>
    <dgm:pt modelId="{AE7B31FF-7579-4135-8E78-EE018EE6E869}" type="pres">
      <dgm:prSet presAssocID="{8484DCA9-4A36-43D0-BF73-8E203CC9B657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02E8E8B-89F4-4DC8-A084-840EB29A32E9}" type="pres">
      <dgm:prSet presAssocID="{8484DCA9-4A36-43D0-BF73-8E203CC9B657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81F69FF-BAD7-411C-800E-9109E2F6FC65}" type="pres">
      <dgm:prSet presAssocID="{77621C0A-4AFD-47A0-9E09-3E7651BF4BF3}" presName="space" presStyleCnt="0"/>
      <dgm:spPr/>
    </dgm:pt>
    <dgm:pt modelId="{5F3D610B-C938-458F-ADA8-467A6155182E}" type="pres">
      <dgm:prSet presAssocID="{65AD53A3-7F5A-456D-8386-F952C5B84673}" presName="composite" presStyleCnt="0"/>
      <dgm:spPr/>
    </dgm:pt>
    <dgm:pt modelId="{A4DC0F56-90D1-48EF-8B9A-FCFDAF373F3E}" type="pres">
      <dgm:prSet presAssocID="{65AD53A3-7F5A-456D-8386-F952C5B84673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D8B2FF6-99F3-4677-9E39-A8E832EC4BE0}" type="pres">
      <dgm:prSet presAssocID="{65AD53A3-7F5A-456D-8386-F952C5B84673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BCFB3AF-F993-4253-815E-A3C5841FA12F}" type="pres">
      <dgm:prSet presAssocID="{ADEBB436-4045-4ABD-8712-DA55A01493E8}" presName="space" presStyleCnt="0"/>
      <dgm:spPr/>
    </dgm:pt>
    <dgm:pt modelId="{E84DFB81-C122-4181-B541-C1EA655B308D}" type="pres">
      <dgm:prSet presAssocID="{40986C35-5A7B-4892-BC57-9CE7C8221110}" presName="composite" presStyleCnt="0"/>
      <dgm:spPr/>
    </dgm:pt>
    <dgm:pt modelId="{72B865F8-4DC1-4CBC-83F0-4C3411212ED5}" type="pres">
      <dgm:prSet presAssocID="{40986C35-5A7B-4892-BC57-9CE7C8221110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09AEA50-A39B-4DC9-B84B-C79DA9085E7E}" type="pres">
      <dgm:prSet presAssocID="{40986C35-5A7B-4892-BC57-9CE7C8221110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A5D54E7-9932-4026-AAA4-314C90EE477C}" type="pres">
      <dgm:prSet presAssocID="{60C02846-6BCB-4DC8-A306-44ADF03DA5AB}" presName="space" presStyleCnt="0"/>
      <dgm:spPr/>
    </dgm:pt>
    <dgm:pt modelId="{59683F92-8425-429F-8558-C92848CC3B9B}" type="pres">
      <dgm:prSet presAssocID="{0A04D6F5-DBD7-4D74-ACE9-1CD624388F1D}" presName="composite" presStyleCnt="0"/>
      <dgm:spPr/>
    </dgm:pt>
    <dgm:pt modelId="{F9C8F3A0-3872-4F94-95D6-12DE24A7F6DC}" type="pres">
      <dgm:prSet presAssocID="{0A04D6F5-DBD7-4D74-ACE9-1CD624388F1D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5493F33-4B7B-4BB5-811D-66E2710431B0}" type="pres">
      <dgm:prSet presAssocID="{0A04D6F5-DBD7-4D74-ACE9-1CD624388F1D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DF17D05-64A6-4402-A258-1491962BC76A}" type="pres">
      <dgm:prSet presAssocID="{48FBFC11-D8B5-4D3D-AE8C-0F7D279EBAD6}" presName="space" presStyleCnt="0"/>
      <dgm:spPr/>
    </dgm:pt>
    <dgm:pt modelId="{05CB1BE8-716B-4BB0-96AB-FFBB0A032269}" type="pres">
      <dgm:prSet presAssocID="{F2640F9E-2397-4312-822E-6AD4A12F78B8}" presName="composite" presStyleCnt="0"/>
      <dgm:spPr/>
    </dgm:pt>
    <dgm:pt modelId="{9BDBD02F-0324-4469-9E53-1DCC091F8F01}" type="pres">
      <dgm:prSet presAssocID="{F2640F9E-2397-4312-822E-6AD4A12F78B8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F9A76F4-985B-40C5-B54F-B165CCF6EAA8}" type="pres">
      <dgm:prSet presAssocID="{F2640F9E-2397-4312-822E-6AD4A12F78B8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7922CB4-11EA-470D-92A1-0033AEA1711B}" srcId="{65AD53A3-7F5A-456D-8386-F952C5B84673}" destId="{FBC0FCF5-6882-4447-97D0-7BFB4D19184E}" srcOrd="1" destOrd="0" parTransId="{0A72D06D-62F8-4003-81F6-8C0809002A6B}" sibTransId="{FFB5FA76-10E2-4EBA-843B-DDA62F51048F}"/>
    <dgm:cxn modelId="{5D14ABCE-F3D8-44CE-BB36-E69B3823ABF6}" srcId="{8484DCA9-4A36-43D0-BF73-8E203CC9B657}" destId="{0388C8BE-63E5-4537-BE56-04A2E24AA281}" srcOrd="3" destOrd="0" parTransId="{390BF1AD-D4F6-442F-A976-7E86A8415D08}" sibTransId="{FC7051D9-5567-4AE6-933B-ACCBDB8B9A17}"/>
    <dgm:cxn modelId="{2C85E52A-8B91-4BEC-8208-7D9CC7B830D6}" srcId="{40986C35-5A7B-4892-BC57-9CE7C8221110}" destId="{D9D8CA24-1D8A-4CAA-82A6-B057F085DFF9}" srcOrd="1" destOrd="0" parTransId="{611B00C6-251D-412F-9623-D9242C412785}" sibTransId="{CE8F304A-EF45-45A6-89FD-2F152BA82CEB}"/>
    <dgm:cxn modelId="{B5235C32-7ED4-4505-B5C7-58BD47E5F9C8}" srcId="{65AD53A3-7F5A-456D-8386-F952C5B84673}" destId="{683D379F-80A8-4663-B7F8-C8FF54290914}" srcOrd="2" destOrd="0" parTransId="{30B5CFEC-ACB7-408F-BB7D-41C228CB1288}" sibTransId="{88CC15B3-89DA-45A9-A733-DA6CC39922E5}"/>
    <dgm:cxn modelId="{47E527F0-C655-4489-A0B8-30665B78D5F8}" type="presOf" srcId="{683D379F-80A8-4663-B7F8-C8FF54290914}" destId="{3D8B2FF6-99F3-4677-9E39-A8E832EC4BE0}" srcOrd="0" destOrd="2" presId="urn:microsoft.com/office/officeart/2005/8/layout/hList1"/>
    <dgm:cxn modelId="{9750F9FC-6D9D-4BB2-B1D0-AA7AF29B218C}" type="presOf" srcId="{EF667EC7-B826-44A5-A896-2DBD025837E4}" destId="{05493F33-4B7B-4BB5-811D-66E2710431B0}" srcOrd="0" destOrd="0" presId="urn:microsoft.com/office/officeart/2005/8/layout/hList1"/>
    <dgm:cxn modelId="{A0C5F169-44A8-4F28-962A-5285762506FC}" type="presOf" srcId="{FBC0FCF5-6882-4447-97D0-7BFB4D19184E}" destId="{3D8B2FF6-99F3-4677-9E39-A8E832EC4BE0}" srcOrd="0" destOrd="1" presId="urn:microsoft.com/office/officeart/2005/8/layout/hList1"/>
    <dgm:cxn modelId="{5C52E829-DEAE-458F-952D-6116E32A4025}" srcId="{40986C35-5A7B-4892-BC57-9CE7C8221110}" destId="{78AA369D-24A5-458F-BD2A-A8520F3D05E3}" srcOrd="2" destOrd="0" parTransId="{92E76730-4323-4DBB-824C-680E54BAC8D6}" sibTransId="{91E9BA9C-8A2E-4D05-BFD8-82301D9323EE}"/>
    <dgm:cxn modelId="{45B2C48F-E87A-4625-A6E2-C79C01C4C4E6}" srcId="{65AD53A3-7F5A-456D-8386-F952C5B84673}" destId="{ACD5972A-0807-492E-94C1-DB6A16631AE2}" srcOrd="0" destOrd="0" parTransId="{D5727335-17F1-49D6-BBFA-036AF9EBEEA2}" sibTransId="{B694A227-32DE-484C-9EA3-9FFE23559501}"/>
    <dgm:cxn modelId="{7B3587C5-7DBC-4E9A-8990-D7679BD66416}" type="presOf" srcId="{33C7487E-5AB2-4EDA-97AD-030F0E992E5A}" destId="{05493F33-4B7B-4BB5-811D-66E2710431B0}" srcOrd="0" destOrd="2" presId="urn:microsoft.com/office/officeart/2005/8/layout/hList1"/>
    <dgm:cxn modelId="{F60DE3AB-1035-4195-BEFB-10482CB94590}" type="presOf" srcId="{9DF27113-31E1-4C57-BBA0-5AE2654EDBAC}" destId="{71D17700-F87F-42FF-9B06-3944FCBDD562}" srcOrd="0" destOrd="0" presId="urn:microsoft.com/office/officeart/2005/8/layout/hList1"/>
    <dgm:cxn modelId="{2FC0A3A7-493B-4B91-83D0-A69D1FBD22F9}" type="presOf" srcId="{7C938C9B-69E1-40D4-9F9B-1CE80A09DA78}" destId="{CF9A76F4-985B-40C5-B54F-B165CCF6EAA8}" srcOrd="0" destOrd="5" presId="urn:microsoft.com/office/officeart/2005/8/layout/hList1"/>
    <dgm:cxn modelId="{EDB589D7-FD77-408B-8955-BD531E123D0E}" type="presOf" srcId="{40986C35-5A7B-4892-BC57-9CE7C8221110}" destId="{72B865F8-4DC1-4CBC-83F0-4C3411212ED5}" srcOrd="0" destOrd="0" presId="urn:microsoft.com/office/officeart/2005/8/layout/hList1"/>
    <dgm:cxn modelId="{33EDFE96-7082-4FB1-B11C-C4FCA106CB40}" type="presOf" srcId="{B9278611-4B03-4C2F-B082-47C6D428EEF0}" destId="{A02E8E8B-89F4-4DC8-A084-840EB29A32E9}" srcOrd="0" destOrd="2" presId="urn:microsoft.com/office/officeart/2005/8/layout/hList1"/>
    <dgm:cxn modelId="{49D95CB4-FE50-42A7-B8B9-F2761896CBB4}" srcId="{8484DCA9-4A36-43D0-BF73-8E203CC9B657}" destId="{96F508E0-4891-4901-805D-D413C32DE065}" srcOrd="0" destOrd="0" parTransId="{60CA8E77-575B-4B62-9EDB-C2FCDB75745E}" sibTransId="{97960361-40BA-4F73-9629-53F38D88D030}"/>
    <dgm:cxn modelId="{96E35275-51CB-44F9-AC66-A3AD9FF8D816}" type="presOf" srcId="{78AA369D-24A5-458F-BD2A-A8520F3D05E3}" destId="{809AEA50-A39B-4DC9-B84B-C79DA9085E7E}" srcOrd="0" destOrd="2" presId="urn:microsoft.com/office/officeart/2005/8/layout/hList1"/>
    <dgm:cxn modelId="{4446A751-9FCA-4B80-9A6B-96EF3E441374}" type="presOf" srcId="{7BBABA6E-204A-4331-B727-033F6D216068}" destId="{05493F33-4B7B-4BB5-811D-66E2710431B0}" srcOrd="0" destOrd="1" presId="urn:microsoft.com/office/officeart/2005/8/layout/hList1"/>
    <dgm:cxn modelId="{DF76EBD8-FEF8-4516-996E-38ABAE3FF921}" type="presOf" srcId="{D9260CB8-DC7E-4CE8-A96B-C2020574AA50}" destId="{CF9A76F4-985B-40C5-B54F-B165CCF6EAA8}" srcOrd="0" destOrd="3" presId="urn:microsoft.com/office/officeart/2005/8/layout/hList1"/>
    <dgm:cxn modelId="{F33B2E49-187A-4B24-B17C-962C5A0E7A7A}" srcId="{F2640F9E-2397-4312-822E-6AD4A12F78B8}" destId="{C4F11876-0088-48D8-AAFB-FF64B9C68D12}" srcOrd="4" destOrd="0" parTransId="{EED94C5C-5748-4775-ADAF-C1491C8358F6}" sibTransId="{7A6DBC25-0BF9-4F08-AE2E-DE69BB794853}"/>
    <dgm:cxn modelId="{4B02E975-BAA2-4865-B5C9-C79EE4989C70}" type="presOf" srcId="{5E8D1E05-96E0-4C15-93C8-D03119C2D9DB}" destId="{CF9A76F4-985B-40C5-B54F-B165CCF6EAA8}" srcOrd="0" destOrd="1" presId="urn:microsoft.com/office/officeart/2005/8/layout/hList1"/>
    <dgm:cxn modelId="{D8C3ECE6-96A1-4239-BE6E-EEF3498A1C52}" srcId="{9DF27113-31E1-4C57-BBA0-5AE2654EDBAC}" destId="{40986C35-5A7B-4892-BC57-9CE7C8221110}" srcOrd="2" destOrd="0" parTransId="{3EE61CA7-CE45-46A3-8E7E-78EF9F4B1867}" sibTransId="{60C02846-6BCB-4DC8-A306-44ADF03DA5AB}"/>
    <dgm:cxn modelId="{CC87AFEB-6DF2-43D8-B64F-D316B6E86A52}" srcId="{F2640F9E-2397-4312-822E-6AD4A12F78B8}" destId="{927CF87B-7890-4C58-A0B9-586DBB881E89}" srcOrd="0" destOrd="0" parTransId="{D6A9EE34-85A6-47E0-B883-1A33942F8534}" sibTransId="{57E59FB8-C6D2-49FC-85D6-B4AEA60575C6}"/>
    <dgm:cxn modelId="{3A47C623-CF7E-484A-BD4C-EC20216B99FC}" type="presOf" srcId="{428A1572-B06D-4AA7-BBCA-CB9BFD6C4D32}" destId="{A02E8E8B-89F4-4DC8-A084-840EB29A32E9}" srcOrd="0" destOrd="1" presId="urn:microsoft.com/office/officeart/2005/8/layout/hList1"/>
    <dgm:cxn modelId="{9CC6B935-8F86-4D98-B34F-99B1E1DAB3FB}" srcId="{9DF27113-31E1-4C57-BBA0-5AE2654EDBAC}" destId="{0A04D6F5-DBD7-4D74-ACE9-1CD624388F1D}" srcOrd="3" destOrd="0" parTransId="{F087F8E1-CCA4-4D14-AE94-05CF797D85FB}" sibTransId="{48FBFC11-D8B5-4D3D-AE8C-0F7D279EBAD6}"/>
    <dgm:cxn modelId="{8AB4AB7A-3110-48F4-A61C-5F7753D2FA90}" srcId="{8484DCA9-4A36-43D0-BF73-8E203CC9B657}" destId="{428A1572-B06D-4AA7-BBCA-CB9BFD6C4D32}" srcOrd="1" destOrd="0" parTransId="{455DCF84-6541-4891-B5DF-A943D2B1F327}" sibTransId="{C14AC05C-751C-4BC3-A6CA-4EC517D088FD}"/>
    <dgm:cxn modelId="{108385DB-72F8-4B48-AA25-813DAF2D8B4B}" type="presOf" srcId="{96F508E0-4891-4901-805D-D413C32DE065}" destId="{A02E8E8B-89F4-4DC8-A084-840EB29A32E9}" srcOrd="0" destOrd="0" presId="urn:microsoft.com/office/officeart/2005/8/layout/hList1"/>
    <dgm:cxn modelId="{D41D04B2-B44A-48AA-BEE0-0050CDF29D79}" srcId="{9DF27113-31E1-4C57-BBA0-5AE2654EDBAC}" destId="{F2640F9E-2397-4312-822E-6AD4A12F78B8}" srcOrd="4" destOrd="0" parTransId="{A9840A5A-70A6-49AB-BA90-E87900FBF5B7}" sibTransId="{1F6DDFA4-5FE5-4268-AA95-CA7DB6214519}"/>
    <dgm:cxn modelId="{AB479AF2-BD72-481E-A883-78231239F549}" srcId="{F2640F9E-2397-4312-822E-6AD4A12F78B8}" destId="{D9260CB8-DC7E-4CE8-A96B-C2020574AA50}" srcOrd="3" destOrd="0" parTransId="{482732FF-7CE3-4491-9E9E-0001C5A4B247}" sibTransId="{A4C25ED0-47B4-4719-8614-C5B102C0C908}"/>
    <dgm:cxn modelId="{11A7415F-076C-4E7F-A5E3-EC10B22165FB}" type="presOf" srcId="{90CDCB9E-CE93-4C9E-95E3-39BEB4FECF52}" destId="{3D8B2FF6-99F3-4677-9E39-A8E832EC4BE0}" srcOrd="0" destOrd="3" presId="urn:microsoft.com/office/officeart/2005/8/layout/hList1"/>
    <dgm:cxn modelId="{2F0C1B56-AD6E-42FB-BF61-4EB3E804296F}" srcId="{0A04D6F5-DBD7-4D74-ACE9-1CD624388F1D}" destId="{7BBABA6E-204A-4331-B727-033F6D216068}" srcOrd="1" destOrd="0" parTransId="{647A4807-1C69-4E08-B48F-F8D8BD2A16ED}" sibTransId="{9896D194-F086-419D-9BAB-78C4D82AE134}"/>
    <dgm:cxn modelId="{B1527E9E-6186-4311-98A7-5F2D451DF752}" srcId="{40986C35-5A7B-4892-BC57-9CE7C8221110}" destId="{31002018-BCC8-4A39-B842-E243C727C193}" srcOrd="3" destOrd="0" parTransId="{D2C2976F-9FB1-4580-96DD-35A2F1EBB526}" sibTransId="{EE08E702-B5C8-493C-A9DA-416FF343B82D}"/>
    <dgm:cxn modelId="{6FE75664-06C7-474F-BC67-6FE87630DE99}" type="presOf" srcId="{9B944AB5-5D6B-4250-B988-29F7ED2E76B8}" destId="{809AEA50-A39B-4DC9-B84B-C79DA9085E7E}" srcOrd="0" destOrd="5" presId="urn:microsoft.com/office/officeart/2005/8/layout/hList1"/>
    <dgm:cxn modelId="{D3B239D3-AA27-4003-AD3B-D6AAE6DBA8D2}" type="presOf" srcId="{927CF87B-7890-4C58-A0B9-586DBB881E89}" destId="{CF9A76F4-985B-40C5-B54F-B165CCF6EAA8}" srcOrd="0" destOrd="0" presId="urn:microsoft.com/office/officeart/2005/8/layout/hList1"/>
    <dgm:cxn modelId="{B22D318D-01C1-467A-9C98-A2A027055232}" type="presOf" srcId="{E570CB56-2BA7-4ECD-BBF2-7E512652DE43}" destId="{809AEA50-A39B-4DC9-B84B-C79DA9085E7E}" srcOrd="0" destOrd="4" presId="urn:microsoft.com/office/officeart/2005/8/layout/hList1"/>
    <dgm:cxn modelId="{F7C580DF-2ED3-4031-8CF6-327E489B6D27}" srcId="{F2640F9E-2397-4312-822E-6AD4A12F78B8}" destId="{7C938C9B-69E1-40D4-9F9B-1CE80A09DA78}" srcOrd="5" destOrd="0" parTransId="{432282FD-47F5-40C4-B4ED-406B3F68D5FD}" sibTransId="{C3892A75-98B6-4742-BAFA-70C4CD790705}"/>
    <dgm:cxn modelId="{D1E600CF-84F9-45E2-9930-22AE01509259}" type="presOf" srcId="{0388C8BE-63E5-4537-BE56-04A2E24AA281}" destId="{A02E8E8B-89F4-4DC8-A084-840EB29A32E9}" srcOrd="0" destOrd="3" presId="urn:microsoft.com/office/officeart/2005/8/layout/hList1"/>
    <dgm:cxn modelId="{D1B7A13F-55CC-4A15-88BE-245BC0CBE516}" type="presOf" srcId="{8484DCA9-4A36-43D0-BF73-8E203CC9B657}" destId="{AE7B31FF-7579-4135-8E78-EE018EE6E869}" srcOrd="0" destOrd="0" presId="urn:microsoft.com/office/officeart/2005/8/layout/hList1"/>
    <dgm:cxn modelId="{51A8DBBD-1DEC-4EE1-8B45-7DA7B2837EE9}" type="presOf" srcId="{C4F11876-0088-48D8-AAFB-FF64B9C68D12}" destId="{CF9A76F4-985B-40C5-B54F-B165CCF6EAA8}" srcOrd="0" destOrd="4" presId="urn:microsoft.com/office/officeart/2005/8/layout/hList1"/>
    <dgm:cxn modelId="{14F513D1-F549-4A79-A6BE-61CFB54492C5}" type="presOf" srcId="{0A04D6F5-DBD7-4D74-ACE9-1CD624388F1D}" destId="{F9C8F3A0-3872-4F94-95D6-12DE24A7F6DC}" srcOrd="0" destOrd="0" presId="urn:microsoft.com/office/officeart/2005/8/layout/hList1"/>
    <dgm:cxn modelId="{5E176A20-29A7-4D68-94C6-D0430360E5E7}" srcId="{65AD53A3-7F5A-456D-8386-F952C5B84673}" destId="{90CDCB9E-CE93-4C9E-95E3-39BEB4FECF52}" srcOrd="3" destOrd="0" parTransId="{57219586-7319-4422-BFD5-11AEC64F04F4}" sibTransId="{D907557F-34FF-4315-81F6-2374B599DBF5}"/>
    <dgm:cxn modelId="{2A4E9A0E-1AD2-4BCC-BE3F-180707E1598D}" srcId="{40986C35-5A7B-4892-BC57-9CE7C8221110}" destId="{E570CB56-2BA7-4ECD-BBF2-7E512652DE43}" srcOrd="4" destOrd="0" parTransId="{C41A4DD1-4818-4354-A940-2FEBBBC0FEF2}" sibTransId="{B3FE84B7-32AC-4101-A91C-19528845D7FF}"/>
    <dgm:cxn modelId="{6A2C3428-91B8-4691-AB07-9C561C9AD0A8}" srcId="{40986C35-5A7B-4892-BC57-9CE7C8221110}" destId="{738D9CA5-25BC-4377-B7F3-B791B500FBF3}" srcOrd="0" destOrd="0" parTransId="{560B6A96-4180-4BDC-8439-E9C511521A9C}" sibTransId="{C999BD06-06CD-4469-9413-7E9012D15641}"/>
    <dgm:cxn modelId="{5D191B53-5D69-46AC-B9AD-A83ACA262B52}" srcId="{9DF27113-31E1-4C57-BBA0-5AE2654EDBAC}" destId="{8484DCA9-4A36-43D0-BF73-8E203CC9B657}" srcOrd="0" destOrd="0" parTransId="{98954644-48FD-4775-8268-4B2D6F370D0B}" sibTransId="{77621C0A-4AFD-47A0-9E09-3E7651BF4BF3}"/>
    <dgm:cxn modelId="{BD7C97A6-55A9-43FF-B053-8550C8E1F305}" type="presOf" srcId="{ACD5972A-0807-492E-94C1-DB6A16631AE2}" destId="{3D8B2FF6-99F3-4677-9E39-A8E832EC4BE0}" srcOrd="0" destOrd="0" presId="urn:microsoft.com/office/officeart/2005/8/layout/hList1"/>
    <dgm:cxn modelId="{C8DF4F7F-0886-438A-8C8D-653CDD6339C9}" srcId="{8484DCA9-4A36-43D0-BF73-8E203CC9B657}" destId="{B9278611-4B03-4C2F-B082-47C6D428EEF0}" srcOrd="2" destOrd="0" parTransId="{99D5543A-FD56-490E-B23B-A9AC83A497F4}" sibTransId="{84F102F4-805A-4922-A3DC-E7694A5017A1}"/>
    <dgm:cxn modelId="{D9A10956-4A35-4161-A572-6D89F65F6176}" srcId="{9DF27113-31E1-4C57-BBA0-5AE2654EDBAC}" destId="{65AD53A3-7F5A-456D-8386-F952C5B84673}" srcOrd="1" destOrd="0" parTransId="{385756F4-A47A-40CB-91A1-B2D852A5D9DE}" sibTransId="{ADEBB436-4045-4ABD-8712-DA55A01493E8}"/>
    <dgm:cxn modelId="{2DBBD196-DAC2-49F7-B7EC-A431CB9D2680}" type="presOf" srcId="{F2640F9E-2397-4312-822E-6AD4A12F78B8}" destId="{9BDBD02F-0324-4469-9E53-1DCC091F8F01}" srcOrd="0" destOrd="0" presId="urn:microsoft.com/office/officeart/2005/8/layout/hList1"/>
    <dgm:cxn modelId="{0E2430B9-11A4-4C75-9F0B-6721D7CA2944}" srcId="{F2640F9E-2397-4312-822E-6AD4A12F78B8}" destId="{A994DF37-8707-466A-BBDB-B50841116FBB}" srcOrd="2" destOrd="0" parTransId="{07FA0AD4-080C-43CE-988A-0793F8239A23}" sibTransId="{D628EC45-A4ED-4AAC-94C3-8D0582D2646F}"/>
    <dgm:cxn modelId="{E3CB2A91-4305-48BE-9A1F-DDA0BD79EF56}" type="presOf" srcId="{738D9CA5-25BC-4377-B7F3-B791B500FBF3}" destId="{809AEA50-A39B-4DC9-B84B-C79DA9085E7E}" srcOrd="0" destOrd="0" presId="urn:microsoft.com/office/officeart/2005/8/layout/hList1"/>
    <dgm:cxn modelId="{3999253A-764B-4EDA-ACEF-2C1D727E5D2D}" srcId="{0A04D6F5-DBD7-4D74-ACE9-1CD624388F1D}" destId="{33C7487E-5AB2-4EDA-97AD-030F0E992E5A}" srcOrd="2" destOrd="0" parTransId="{17B25131-548B-4370-A7D3-2057F35FBC47}" sibTransId="{0C08E349-AE20-400D-8044-1D0DA2AF4D58}"/>
    <dgm:cxn modelId="{B2C70E9D-9544-41D8-AE38-3E68C068B8C0}" type="presOf" srcId="{D9D8CA24-1D8A-4CAA-82A6-B057F085DFF9}" destId="{809AEA50-A39B-4DC9-B84B-C79DA9085E7E}" srcOrd="0" destOrd="1" presId="urn:microsoft.com/office/officeart/2005/8/layout/hList1"/>
    <dgm:cxn modelId="{86B091FC-8582-41CD-ACB9-C996738BE1FF}" srcId="{0A04D6F5-DBD7-4D74-ACE9-1CD624388F1D}" destId="{EF667EC7-B826-44A5-A896-2DBD025837E4}" srcOrd="0" destOrd="0" parTransId="{DE674710-7ED6-4A46-9320-8A8F2CC9DC11}" sibTransId="{785A1A0A-D51D-45E1-B713-36BE28A26217}"/>
    <dgm:cxn modelId="{1B84257D-FF22-47A7-BC3E-17E01A7452D7}" type="presOf" srcId="{A994DF37-8707-466A-BBDB-B50841116FBB}" destId="{CF9A76F4-985B-40C5-B54F-B165CCF6EAA8}" srcOrd="0" destOrd="2" presId="urn:microsoft.com/office/officeart/2005/8/layout/hList1"/>
    <dgm:cxn modelId="{7EE326CB-7EE5-42DB-8407-31CD3F844549}" type="presOf" srcId="{31002018-BCC8-4A39-B842-E243C727C193}" destId="{809AEA50-A39B-4DC9-B84B-C79DA9085E7E}" srcOrd="0" destOrd="3" presId="urn:microsoft.com/office/officeart/2005/8/layout/hList1"/>
    <dgm:cxn modelId="{8EE10F8F-51E5-4D15-BAD0-7870B177AE6B}" srcId="{40986C35-5A7B-4892-BC57-9CE7C8221110}" destId="{9B944AB5-5D6B-4250-B988-29F7ED2E76B8}" srcOrd="5" destOrd="0" parTransId="{7FF9C022-6E2B-453F-B09F-654F20935426}" sibTransId="{514806A9-565C-4E8D-B196-3EFD5A1D12E6}"/>
    <dgm:cxn modelId="{94F02566-4633-4493-96F6-8BB5CB9DA291}" srcId="{F2640F9E-2397-4312-822E-6AD4A12F78B8}" destId="{5E8D1E05-96E0-4C15-93C8-D03119C2D9DB}" srcOrd="1" destOrd="0" parTransId="{47136040-186E-48F9-9DFC-04739DB12E7B}" sibTransId="{DE974032-5F7E-4EA8-8878-C1EC5C0295AB}"/>
    <dgm:cxn modelId="{0E478A3B-DA4D-4BF4-AAAC-9EA05A0F0F76}" type="presOf" srcId="{65AD53A3-7F5A-456D-8386-F952C5B84673}" destId="{A4DC0F56-90D1-48EF-8B9A-FCFDAF373F3E}" srcOrd="0" destOrd="0" presId="urn:microsoft.com/office/officeart/2005/8/layout/hList1"/>
    <dgm:cxn modelId="{BBA8737F-F79C-45F5-8917-F581C0C4923A}" type="presParOf" srcId="{71D17700-F87F-42FF-9B06-3944FCBDD562}" destId="{A2BA7126-CDC1-4C38-8093-6E366453AA85}" srcOrd="0" destOrd="0" presId="urn:microsoft.com/office/officeart/2005/8/layout/hList1"/>
    <dgm:cxn modelId="{27C00048-FE0F-4918-9FF0-29A9B694F558}" type="presParOf" srcId="{A2BA7126-CDC1-4C38-8093-6E366453AA85}" destId="{AE7B31FF-7579-4135-8E78-EE018EE6E869}" srcOrd="0" destOrd="0" presId="urn:microsoft.com/office/officeart/2005/8/layout/hList1"/>
    <dgm:cxn modelId="{B1A88B3D-1409-4CC3-9C4A-82CB56B505F0}" type="presParOf" srcId="{A2BA7126-CDC1-4C38-8093-6E366453AA85}" destId="{A02E8E8B-89F4-4DC8-A084-840EB29A32E9}" srcOrd="1" destOrd="0" presId="urn:microsoft.com/office/officeart/2005/8/layout/hList1"/>
    <dgm:cxn modelId="{1FD10911-A982-44CA-9CA8-FBFAB263030A}" type="presParOf" srcId="{71D17700-F87F-42FF-9B06-3944FCBDD562}" destId="{181F69FF-BAD7-411C-800E-9109E2F6FC65}" srcOrd="1" destOrd="0" presId="urn:microsoft.com/office/officeart/2005/8/layout/hList1"/>
    <dgm:cxn modelId="{558FCF0E-349C-49F6-AE9E-D8AA5BFDE858}" type="presParOf" srcId="{71D17700-F87F-42FF-9B06-3944FCBDD562}" destId="{5F3D610B-C938-458F-ADA8-467A6155182E}" srcOrd="2" destOrd="0" presId="urn:microsoft.com/office/officeart/2005/8/layout/hList1"/>
    <dgm:cxn modelId="{ABD8979F-B4E6-408B-8B33-3467E2B98B7E}" type="presParOf" srcId="{5F3D610B-C938-458F-ADA8-467A6155182E}" destId="{A4DC0F56-90D1-48EF-8B9A-FCFDAF373F3E}" srcOrd="0" destOrd="0" presId="urn:microsoft.com/office/officeart/2005/8/layout/hList1"/>
    <dgm:cxn modelId="{D1FF6382-2252-497F-BACF-2D40AA17F5EA}" type="presParOf" srcId="{5F3D610B-C938-458F-ADA8-467A6155182E}" destId="{3D8B2FF6-99F3-4677-9E39-A8E832EC4BE0}" srcOrd="1" destOrd="0" presId="urn:microsoft.com/office/officeart/2005/8/layout/hList1"/>
    <dgm:cxn modelId="{315B3114-54DC-480E-B6CB-1E83A0D2C205}" type="presParOf" srcId="{71D17700-F87F-42FF-9B06-3944FCBDD562}" destId="{ABCFB3AF-F993-4253-815E-A3C5841FA12F}" srcOrd="3" destOrd="0" presId="urn:microsoft.com/office/officeart/2005/8/layout/hList1"/>
    <dgm:cxn modelId="{3B12640E-345A-49BC-91B6-1576D07A23D9}" type="presParOf" srcId="{71D17700-F87F-42FF-9B06-3944FCBDD562}" destId="{E84DFB81-C122-4181-B541-C1EA655B308D}" srcOrd="4" destOrd="0" presId="urn:microsoft.com/office/officeart/2005/8/layout/hList1"/>
    <dgm:cxn modelId="{85FBBED9-F762-4B41-A225-D11219E2AB7F}" type="presParOf" srcId="{E84DFB81-C122-4181-B541-C1EA655B308D}" destId="{72B865F8-4DC1-4CBC-83F0-4C3411212ED5}" srcOrd="0" destOrd="0" presId="urn:microsoft.com/office/officeart/2005/8/layout/hList1"/>
    <dgm:cxn modelId="{F062E428-915E-4FF2-803A-0A31A29AA54A}" type="presParOf" srcId="{E84DFB81-C122-4181-B541-C1EA655B308D}" destId="{809AEA50-A39B-4DC9-B84B-C79DA9085E7E}" srcOrd="1" destOrd="0" presId="urn:microsoft.com/office/officeart/2005/8/layout/hList1"/>
    <dgm:cxn modelId="{148309C7-2C3F-4EE3-BF5D-2AC48F60F68A}" type="presParOf" srcId="{71D17700-F87F-42FF-9B06-3944FCBDD562}" destId="{4A5D54E7-9932-4026-AAA4-314C90EE477C}" srcOrd="5" destOrd="0" presId="urn:microsoft.com/office/officeart/2005/8/layout/hList1"/>
    <dgm:cxn modelId="{FB308B48-6FEA-486C-B00E-D8B7411B8635}" type="presParOf" srcId="{71D17700-F87F-42FF-9B06-3944FCBDD562}" destId="{59683F92-8425-429F-8558-C92848CC3B9B}" srcOrd="6" destOrd="0" presId="urn:microsoft.com/office/officeart/2005/8/layout/hList1"/>
    <dgm:cxn modelId="{607C0B52-5C16-41CE-902C-C604C5CC8EA3}" type="presParOf" srcId="{59683F92-8425-429F-8558-C92848CC3B9B}" destId="{F9C8F3A0-3872-4F94-95D6-12DE24A7F6DC}" srcOrd="0" destOrd="0" presId="urn:microsoft.com/office/officeart/2005/8/layout/hList1"/>
    <dgm:cxn modelId="{372D841A-61B3-4078-9001-2584C420413E}" type="presParOf" srcId="{59683F92-8425-429F-8558-C92848CC3B9B}" destId="{05493F33-4B7B-4BB5-811D-66E2710431B0}" srcOrd="1" destOrd="0" presId="urn:microsoft.com/office/officeart/2005/8/layout/hList1"/>
    <dgm:cxn modelId="{272B424E-A324-40D5-A3F1-CFB60838309C}" type="presParOf" srcId="{71D17700-F87F-42FF-9B06-3944FCBDD562}" destId="{4DF17D05-64A6-4402-A258-1491962BC76A}" srcOrd="7" destOrd="0" presId="urn:microsoft.com/office/officeart/2005/8/layout/hList1"/>
    <dgm:cxn modelId="{12F1B50D-A2FD-41F7-9FDD-65364F8B15D5}" type="presParOf" srcId="{71D17700-F87F-42FF-9B06-3944FCBDD562}" destId="{05CB1BE8-716B-4BB0-96AB-FFBB0A032269}" srcOrd="8" destOrd="0" presId="urn:microsoft.com/office/officeart/2005/8/layout/hList1"/>
    <dgm:cxn modelId="{1AA383F8-F188-4EFA-AD64-328453629D03}" type="presParOf" srcId="{05CB1BE8-716B-4BB0-96AB-FFBB0A032269}" destId="{9BDBD02F-0324-4469-9E53-1DCC091F8F01}" srcOrd="0" destOrd="0" presId="urn:microsoft.com/office/officeart/2005/8/layout/hList1"/>
    <dgm:cxn modelId="{F5390669-A7FD-4F73-85DF-E49726D8750C}" type="presParOf" srcId="{05CB1BE8-716B-4BB0-96AB-FFBB0A032269}" destId="{CF9A76F4-985B-40C5-B54F-B165CCF6EAA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DF27113-31E1-4C57-BBA0-5AE2654EDBAC}" type="doc">
      <dgm:prSet loTypeId="urn:microsoft.com/office/officeart/2005/8/layout/h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8484DCA9-4A36-43D0-BF73-8E203CC9B657}">
      <dgm:prSet phldrT="[Текст]"/>
      <dgm:spPr/>
      <dgm:t>
        <a:bodyPr/>
        <a:lstStyle/>
        <a:p>
          <a:r>
            <a:rPr lang="uk-UA" dirty="0" smtClean="0"/>
            <a:t>Пізнавальна компетентність</a:t>
          </a:r>
          <a:endParaRPr lang="uk-UA" dirty="0"/>
        </a:p>
      </dgm:t>
    </dgm:pt>
    <dgm:pt modelId="{98954644-48FD-4775-8268-4B2D6F370D0B}" type="parTrans" cxnId="{5D191B53-5D69-46AC-B9AD-A83ACA262B52}">
      <dgm:prSet/>
      <dgm:spPr/>
      <dgm:t>
        <a:bodyPr/>
        <a:lstStyle/>
        <a:p>
          <a:endParaRPr lang="uk-UA"/>
        </a:p>
      </dgm:t>
    </dgm:pt>
    <dgm:pt modelId="{77621C0A-4AFD-47A0-9E09-3E7651BF4BF3}" type="sibTrans" cxnId="{5D191B53-5D69-46AC-B9AD-A83ACA262B52}">
      <dgm:prSet/>
      <dgm:spPr/>
      <dgm:t>
        <a:bodyPr/>
        <a:lstStyle/>
        <a:p>
          <a:endParaRPr lang="uk-UA"/>
        </a:p>
      </dgm:t>
    </dgm:pt>
    <dgm:pt modelId="{96F508E0-4891-4901-805D-D413C32DE065}">
      <dgm:prSet phldrT="[Текст]"/>
      <dgm:spPr/>
      <dgm:t>
        <a:bodyPr/>
        <a:lstStyle/>
        <a:p>
          <a:r>
            <a:rPr lang="ru-RU" dirty="0" err="1" smtClean="0"/>
            <a:t>Знання</a:t>
          </a:r>
          <a:r>
            <a:rPr lang="ru-RU" dirty="0" smtClean="0"/>
            <a:t>, </a:t>
          </a:r>
          <a:r>
            <a:rPr lang="ru-RU" dirty="0" err="1" smtClean="0"/>
            <a:t>вміння</a:t>
          </a:r>
          <a:r>
            <a:rPr lang="ru-RU" dirty="0" smtClean="0"/>
            <a:t>, </a:t>
          </a:r>
          <a:r>
            <a:rPr lang="ru-RU" dirty="0" err="1" smtClean="0"/>
            <a:t>навички</a:t>
          </a:r>
          <a:r>
            <a:rPr lang="ru-RU" dirty="0" smtClean="0"/>
            <a:t> за </a:t>
          </a:r>
          <a:r>
            <a:rPr lang="ru-RU" dirty="0" err="1" smtClean="0"/>
            <a:t>Державним</a:t>
          </a:r>
          <a:r>
            <a:rPr lang="ru-RU" dirty="0" smtClean="0"/>
            <a:t> стандартом </a:t>
          </a:r>
          <a:r>
            <a:rPr lang="ru-RU" dirty="0" err="1" smtClean="0"/>
            <a:t>повної</a:t>
          </a:r>
          <a:r>
            <a:rPr lang="ru-RU" dirty="0" smtClean="0"/>
            <a:t> </a:t>
          </a:r>
          <a:r>
            <a:rPr lang="ru-RU" dirty="0" err="1" smtClean="0"/>
            <a:t>середньої</a:t>
          </a:r>
          <a:r>
            <a:rPr lang="ru-RU" dirty="0" smtClean="0"/>
            <a:t> </a:t>
          </a:r>
          <a:r>
            <a:rPr lang="ru-RU" dirty="0" err="1" smtClean="0"/>
            <a:t>освіти</a:t>
          </a:r>
          <a:endParaRPr lang="uk-UA" dirty="0"/>
        </a:p>
      </dgm:t>
    </dgm:pt>
    <dgm:pt modelId="{60CA8E77-575B-4B62-9EDB-C2FCDB75745E}" type="parTrans" cxnId="{49D95CB4-FE50-42A7-B8B9-F2761896CBB4}">
      <dgm:prSet/>
      <dgm:spPr/>
      <dgm:t>
        <a:bodyPr/>
        <a:lstStyle/>
        <a:p>
          <a:endParaRPr lang="uk-UA"/>
        </a:p>
      </dgm:t>
    </dgm:pt>
    <dgm:pt modelId="{97960361-40BA-4F73-9629-53F38D88D030}" type="sibTrans" cxnId="{49D95CB4-FE50-42A7-B8B9-F2761896CBB4}">
      <dgm:prSet/>
      <dgm:spPr/>
      <dgm:t>
        <a:bodyPr/>
        <a:lstStyle/>
        <a:p>
          <a:endParaRPr lang="uk-UA"/>
        </a:p>
      </dgm:t>
    </dgm:pt>
    <dgm:pt modelId="{65AD53A3-7F5A-456D-8386-F952C5B84673}">
      <dgm:prSet/>
      <dgm:spPr/>
      <dgm:t>
        <a:bodyPr/>
        <a:lstStyle/>
        <a:p>
          <a:r>
            <a:rPr lang="ru-RU" dirty="0" err="1" smtClean="0"/>
            <a:t>Компетентне</a:t>
          </a:r>
          <a:r>
            <a:rPr lang="ru-RU" dirty="0" smtClean="0"/>
            <a:t> </a:t>
          </a:r>
          <a:r>
            <a:rPr lang="ru-RU" dirty="0" err="1" smtClean="0"/>
            <a:t>ставлення</a:t>
          </a:r>
          <a:r>
            <a:rPr lang="ru-RU" dirty="0" smtClean="0"/>
            <a:t> до </a:t>
          </a:r>
          <a:r>
            <a:rPr lang="ru-RU" dirty="0" err="1" smtClean="0"/>
            <a:t>власного</a:t>
          </a:r>
          <a:r>
            <a:rPr lang="ru-RU" dirty="0" smtClean="0"/>
            <a:t> </a:t>
          </a:r>
          <a:r>
            <a:rPr lang="ru-RU" dirty="0" err="1" smtClean="0"/>
            <a:t>здоров’я</a:t>
          </a:r>
          <a:endParaRPr lang="uk-UA" dirty="0"/>
        </a:p>
      </dgm:t>
    </dgm:pt>
    <dgm:pt modelId="{385756F4-A47A-40CB-91A1-B2D852A5D9DE}" type="parTrans" cxnId="{D9A10956-4A35-4161-A572-6D89F65F6176}">
      <dgm:prSet/>
      <dgm:spPr/>
      <dgm:t>
        <a:bodyPr/>
        <a:lstStyle/>
        <a:p>
          <a:endParaRPr lang="uk-UA"/>
        </a:p>
      </dgm:t>
    </dgm:pt>
    <dgm:pt modelId="{ADEBB436-4045-4ABD-8712-DA55A01493E8}" type="sibTrans" cxnId="{D9A10956-4A35-4161-A572-6D89F65F6176}">
      <dgm:prSet/>
      <dgm:spPr/>
      <dgm:t>
        <a:bodyPr/>
        <a:lstStyle/>
        <a:p>
          <a:endParaRPr lang="uk-UA"/>
        </a:p>
      </dgm:t>
    </dgm:pt>
    <dgm:pt modelId="{ACD5972A-0807-492E-94C1-DB6A16631AE2}">
      <dgm:prSet/>
      <dgm:spPr/>
      <dgm:t>
        <a:bodyPr/>
        <a:lstStyle/>
        <a:p>
          <a:r>
            <a:rPr lang="ru-RU" dirty="0" err="1" smtClean="0"/>
            <a:t>Прагнення</a:t>
          </a:r>
          <a:r>
            <a:rPr lang="ru-RU" dirty="0" smtClean="0"/>
            <a:t> до </a:t>
          </a:r>
          <a:r>
            <a:rPr lang="ru-RU" dirty="0" err="1" smtClean="0"/>
            <a:t>фізичної</a:t>
          </a:r>
          <a:r>
            <a:rPr lang="ru-RU" dirty="0" smtClean="0"/>
            <a:t> </a:t>
          </a:r>
          <a:r>
            <a:rPr lang="ru-RU" dirty="0" err="1" smtClean="0"/>
            <a:t>досконалості</a:t>
          </a:r>
          <a:r>
            <a:rPr lang="ru-RU" dirty="0" smtClean="0"/>
            <a:t>, здорового способу </a:t>
          </a:r>
          <a:r>
            <a:rPr lang="ru-RU" dirty="0" err="1" smtClean="0"/>
            <a:t>життя</a:t>
          </a:r>
          <a:endParaRPr lang="uk-UA" dirty="0"/>
        </a:p>
      </dgm:t>
    </dgm:pt>
    <dgm:pt modelId="{D5727335-17F1-49D6-BBFA-036AF9EBEEA2}" type="parTrans" cxnId="{45B2C48F-E87A-4625-A6E2-C79C01C4C4E6}">
      <dgm:prSet/>
      <dgm:spPr/>
      <dgm:t>
        <a:bodyPr/>
        <a:lstStyle/>
        <a:p>
          <a:endParaRPr lang="uk-UA"/>
        </a:p>
      </dgm:t>
    </dgm:pt>
    <dgm:pt modelId="{B694A227-32DE-484C-9EA3-9FFE23559501}" type="sibTrans" cxnId="{45B2C48F-E87A-4625-A6E2-C79C01C4C4E6}">
      <dgm:prSet/>
      <dgm:spPr/>
      <dgm:t>
        <a:bodyPr/>
        <a:lstStyle/>
        <a:p>
          <a:endParaRPr lang="uk-UA"/>
        </a:p>
      </dgm:t>
    </dgm:pt>
    <dgm:pt modelId="{0A04D6F5-DBD7-4D74-ACE9-1CD624388F1D}">
      <dgm:prSet/>
      <dgm:spPr/>
      <dgm:t>
        <a:bodyPr/>
        <a:lstStyle/>
        <a:p>
          <a:r>
            <a:rPr lang="uk-UA" dirty="0" smtClean="0"/>
            <a:t>Самоосвітня компетентність</a:t>
          </a:r>
          <a:endParaRPr lang="uk-UA" dirty="0"/>
        </a:p>
      </dgm:t>
    </dgm:pt>
    <dgm:pt modelId="{F087F8E1-CCA4-4D14-AE94-05CF797D85FB}" type="parTrans" cxnId="{9CC6B935-8F86-4D98-B34F-99B1E1DAB3FB}">
      <dgm:prSet/>
      <dgm:spPr/>
      <dgm:t>
        <a:bodyPr/>
        <a:lstStyle/>
        <a:p>
          <a:endParaRPr lang="uk-UA"/>
        </a:p>
      </dgm:t>
    </dgm:pt>
    <dgm:pt modelId="{48FBFC11-D8B5-4D3D-AE8C-0F7D279EBAD6}" type="sibTrans" cxnId="{9CC6B935-8F86-4D98-B34F-99B1E1DAB3FB}">
      <dgm:prSet/>
      <dgm:spPr/>
      <dgm:t>
        <a:bodyPr/>
        <a:lstStyle/>
        <a:p>
          <a:endParaRPr lang="uk-UA"/>
        </a:p>
      </dgm:t>
    </dgm:pt>
    <dgm:pt modelId="{EF667EC7-B826-44A5-A896-2DBD025837E4}">
      <dgm:prSet/>
      <dgm:spPr/>
      <dgm:t>
        <a:bodyPr/>
        <a:lstStyle/>
        <a:p>
          <a:r>
            <a:rPr lang="uk-UA" dirty="0" smtClean="0"/>
            <a:t>Здатність	до </a:t>
          </a:r>
          <a:r>
            <a:rPr lang="ru-RU" dirty="0" err="1" smtClean="0"/>
            <a:t>саморегульованого</a:t>
          </a:r>
          <a:r>
            <a:rPr lang="ru-RU" dirty="0" smtClean="0"/>
            <a:t> </a:t>
          </a:r>
          <a:r>
            <a:rPr lang="ru-RU" dirty="0" err="1" smtClean="0"/>
            <a:t>набуття</a:t>
          </a:r>
          <a:r>
            <a:rPr lang="ru-RU" dirty="0" smtClean="0"/>
            <a:t> </a:t>
          </a:r>
          <a:r>
            <a:rPr lang="ru-RU" dirty="0" err="1" smtClean="0"/>
            <a:t>знань</a:t>
          </a:r>
          <a:r>
            <a:rPr lang="ru-RU" dirty="0" smtClean="0"/>
            <a:t> та </a:t>
          </a:r>
          <a:r>
            <a:rPr lang="ru-RU" dirty="0" err="1" smtClean="0"/>
            <a:t>вмінь</a:t>
          </a:r>
          <a:r>
            <a:rPr lang="ru-RU" dirty="0" smtClean="0"/>
            <a:t>, </a:t>
          </a:r>
          <a:r>
            <a:rPr lang="ru-RU" dirty="0" err="1" smtClean="0"/>
            <a:t>самоосвіт-нього</a:t>
          </a:r>
          <a:r>
            <a:rPr lang="ru-RU" dirty="0" smtClean="0"/>
            <a:t> </a:t>
          </a:r>
          <a:r>
            <a:rPr lang="ru-RU" dirty="0" err="1" smtClean="0"/>
            <a:t>пошуку</a:t>
          </a:r>
          <a:r>
            <a:rPr lang="ru-RU" dirty="0" smtClean="0"/>
            <a:t> </a:t>
          </a:r>
          <a:r>
            <a:rPr lang="ru-RU" dirty="0" err="1" smtClean="0"/>
            <a:t>відповідей</a:t>
          </a:r>
          <a:r>
            <a:rPr lang="ru-RU" dirty="0" smtClean="0"/>
            <a:t> на </a:t>
          </a:r>
          <a:r>
            <a:rPr lang="ru-RU" dirty="0" err="1" smtClean="0"/>
            <a:t>актуальні</a:t>
          </a:r>
          <a:r>
            <a:rPr lang="ru-RU" dirty="0" smtClean="0"/>
            <a:t> </a:t>
          </a:r>
          <a:r>
            <a:rPr lang="ru-RU" dirty="0" err="1" smtClean="0"/>
            <a:t>запитання</a:t>
          </a:r>
          <a:endParaRPr lang="uk-UA" dirty="0"/>
        </a:p>
      </dgm:t>
    </dgm:pt>
    <dgm:pt modelId="{DE674710-7ED6-4A46-9320-8A8F2CC9DC11}" type="parTrans" cxnId="{86B091FC-8582-41CD-ACB9-C996738BE1FF}">
      <dgm:prSet/>
      <dgm:spPr/>
      <dgm:t>
        <a:bodyPr/>
        <a:lstStyle/>
        <a:p>
          <a:endParaRPr lang="uk-UA"/>
        </a:p>
      </dgm:t>
    </dgm:pt>
    <dgm:pt modelId="{785A1A0A-D51D-45E1-B713-36BE28A26217}" type="sibTrans" cxnId="{86B091FC-8582-41CD-ACB9-C996738BE1FF}">
      <dgm:prSet/>
      <dgm:spPr/>
      <dgm:t>
        <a:bodyPr/>
        <a:lstStyle/>
        <a:p>
          <a:endParaRPr lang="uk-UA"/>
        </a:p>
      </dgm:t>
    </dgm:pt>
    <dgm:pt modelId="{F2640F9E-2397-4312-822E-6AD4A12F78B8}">
      <dgm:prSet/>
      <dgm:spPr/>
      <dgm:t>
        <a:bodyPr/>
        <a:lstStyle/>
        <a:p>
          <a:r>
            <a:rPr lang="uk-UA" dirty="0" smtClean="0"/>
            <a:t>Соціальна компетентність</a:t>
          </a:r>
          <a:endParaRPr lang="uk-UA" dirty="0"/>
        </a:p>
      </dgm:t>
    </dgm:pt>
    <dgm:pt modelId="{A9840A5A-70A6-49AB-BA90-E87900FBF5B7}" type="parTrans" cxnId="{D41D04B2-B44A-48AA-BEE0-0050CDF29D79}">
      <dgm:prSet/>
      <dgm:spPr/>
      <dgm:t>
        <a:bodyPr/>
        <a:lstStyle/>
        <a:p>
          <a:endParaRPr lang="uk-UA"/>
        </a:p>
      </dgm:t>
    </dgm:pt>
    <dgm:pt modelId="{1F6DDFA4-5FE5-4268-AA95-CA7DB6214519}" type="sibTrans" cxnId="{D41D04B2-B44A-48AA-BEE0-0050CDF29D79}">
      <dgm:prSet/>
      <dgm:spPr/>
      <dgm:t>
        <a:bodyPr/>
        <a:lstStyle/>
        <a:p>
          <a:endParaRPr lang="uk-UA"/>
        </a:p>
      </dgm:t>
    </dgm:pt>
    <dgm:pt modelId="{927CF87B-7890-4C58-A0B9-586DBB881E89}">
      <dgm:prSet/>
      <dgm:spPr/>
      <dgm:t>
        <a:bodyPr/>
        <a:lstStyle/>
        <a:p>
          <a:r>
            <a:rPr lang="ru-RU" dirty="0" err="1" smtClean="0"/>
            <a:t>Орієнтація</a:t>
          </a:r>
          <a:r>
            <a:rPr lang="ru-RU" dirty="0" smtClean="0"/>
            <a:t> на </a:t>
          </a:r>
          <a:r>
            <a:rPr lang="ru-RU" dirty="0" err="1" smtClean="0"/>
            <a:t>успіх</a:t>
          </a:r>
          <a:r>
            <a:rPr lang="ru-RU" dirty="0" smtClean="0"/>
            <a:t>, </a:t>
          </a:r>
          <a:r>
            <a:rPr lang="ru-RU" dirty="0" err="1" smtClean="0"/>
            <a:t>позитивне</a:t>
          </a:r>
          <a:r>
            <a:rPr lang="ru-RU" dirty="0" smtClean="0"/>
            <a:t> </a:t>
          </a:r>
          <a:r>
            <a:rPr lang="ru-RU" dirty="0" err="1" smtClean="0"/>
            <a:t>становлення</a:t>
          </a:r>
          <a:r>
            <a:rPr lang="ru-RU" dirty="0" smtClean="0"/>
            <a:t> до себе, </a:t>
          </a:r>
          <a:r>
            <a:rPr lang="ru-RU" dirty="0" err="1" smtClean="0"/>
            <a:t>інших</a:t>
          </a:r>
          <a:r>
            <a:rPr lang="ru-RU" dirty="0" smtClean="0"/>
            <a:t> людей </a:t>
          </a:r>
          <a:r>
            <a:rPr lang="ru-RU" dirty="0" err="1" smtClean="0"/>
            <a:t>життєвих</a:t>
          </a:r>
          <a:r>
            <a:rPr lang="ru-RU" dirty="0" smtClean="0"/>
            <a:t> перспектив</a:t>
          </a:r>
          <a:endParaRPr lang="uk-UA" dirty="0"/>
        </a:p>
      </dgm:t>
    </dgm:pt>
    <dgm:pt modelId="{D6A9EE34-85A6-47E0-B883-1A33942F8534}" type="parTrans" cxnId="{CC87AFEB-6DF2-43D8-B64F-D316B6E86A52}">
      <dgm:prSet/>
      <dgm:spPr/>
      <dgm:t>
        <a:bodyPr/>
        <a:lstStyle/>
        <a:p>
          <a:endParaRPr lang="uk-UA"/>
        </a:p>
      </dgm:t>
    </dgm:pt>
    <dgm:pt modelId="{57E59FB8-C6D2-49FC-85D6-B4AEA60575C6}" type="sibTrans" cxnId="{CC87AFEB-6DF2-43D8-B64F-D316B6E86A52}">
      <dgm:prSet/>
      <dgm:spPr/>
      <dgm:t>
        <a:bodyPr/>
        <a:lstStyle/>
        <a:p>
          <a:endParaRPr lang="uk-UA"/>
        </a:p>
      </dgm:t>
    </dgm:pt>
    <dgm:pt modelId="{D57AFD8A-A133-46E6-918E-CF80B03B3CE4}">
      <dgm:prSet phldrT="[Текст]"/>
      <dgm:spPr/>
      <dgm:t>
        <a:bodyPr/>
        <a:lstStyle/>
        <a:p>
          <a:r>
            <a:rPr lang="ru-RU" dirty="0" err="1" smtClean="0"/>
            <a:t>Критичне</a:t>
          </a:r>
          <a:r>
            <a:rPr lang="ru-RU" dirty="0" smtClean="0"/>
            <a:t> і </a:t>
          </a:r>
          <a:r>
            <a:rPr lang="ru-RU" dirty="0" err="1" smtClean="0"/>
            <a:t>творче</a:t>
          </a:r>
          <a:r>
            <a:rPr lang="ru-RU" dirty="0" smtClean="0"/>
            <a:t> </a:t>
          </a:r>
          <a:r>
            <a:rPr lang="ru-RU" dirty="0" err="1" smtClean="0"/>
            <a:t>мислення</a:t>
          </a:r>
          <a:endParaRPr lang="uk-UA" dirty="0"/>
        </a:p>
      </dgm:t>
    </dgm:pt>
    <dgm:pt modelId="{2E32EDF2-7EE8-40C6-B153-905B69E1D196}" type="parTrans" cxnId="{8AF2F712-F927-4CE0-9F0E-1EAC5EE2CAFA}">
      <dgm:prSet/>
      <dgm:spPr/>
      <dgm:t>
        <a:bodyPr/>
        <a:lstStyle/>
        <a:p>
          <a:endParaRPr lang="uk-UA"/>
        </a:p>
      </dgm:t>
    </dgm:pt>
    <dgm:pt modelId="{01371C3E-62DB-4B64-88D8-2DCC60DFE1A5}" type="sibTrans" cxnId="{8AF2F712-F927-4CE0-9F0E-1EAC5EE2CAFA}">
      <dgm:prSet/>
      <dgm:spPr/>
      <dgm:t>
        <a:bodyPr/>
        <a:lstStyle/>
        <a:p>
          <a:endParaRPr lang="uk-UA"/>
        </a:p>
      </dgm:t>
    </dgm:pt>
    <dgm:pt modelId="{2EF68E35-4119-44E3-AC77-FF8C5C313807}">
      <dgm:prSet phldrT="[Текст]"/>
      <dgm:spPr/>
      <dgm:t>
        <a:bodyPr/>
        <a:lstStyle/>
        <a:p>
          <a:r>
            <a:rPr lang="ru-RU" dirty="0" err="1" smtClean="0"/>
            <a:t>Володіння</a:t>
          </a:r>
          <a:r>
            <a:rPr lang="ru-RU" dirty="0" smtClean="0"/>
            <a:t> </a:t>
          </a:r>
          <a:r>
            <a:rPr lang="ru-RU" dirty="0" err="1" smtClean="0"/>
            <a:t>технологіями</a:t>
          </a:r>
          <a:r>
            <a:rPr lang="ru-RU" dirty="0" smtClean="0"/>
            <a:t> </a:t>
          </a:r>
          <a:r>
            <a:rPr lang="ru-RU" dirty="0" err="1" smtClean="0"/>
            <a:t>вирішення</a:t>
          </a:r>
          <a:r>
            <a:rPr lang="ru-RU" dirty="0" smtClean="0"/>
            <a:t> </a:t>
          </a:r>
          <a:r>
            <a:rPr lang="ru-RU" dirty="0" err="1" smtClean="0"/>
            <a:t>проблемних</a:t>
          </a:r>
          <a:r>
            <a:rPr lang="ru-RU" dirty="0" smtClean="0"/>
            <a:t>, </a:t>
          </a:r>
          <a:r>
            <a:rPr lang="ru-RU" dirty="0" err="1" smtClean="0"/>
            <a:t>ситуативних</a:t>
          </a:r>
          <a:r>
            <a:rPr lang="ru-RU" dirty="0" smtClean="0"/>
            <a:t> </a:t>
          </a:r>
          <a:r>
            <a:rPr lang="ru-RU" dirty="0" err="1" smtClean="0"/>
            <a:t>завдань</a:t>
          </a:r>
          <a:r>
            <a:rPr lang="ru-RU" dirty="0" smtClean="0"/>
            <a:t>, </a:t>
          </a:r>
          <a:r>
            <a:rPr lang="ru-RU" dirty="0" err="1" smtClean="0"/>
            <a:t>творчого</a:t>
          </a:r>
          <a:r>
            <a:rPr lang="ru-RU" dirty="0" smtClean="0"/>
            <a:t> </a:t>
          </a:r>
          <a:r>
            <a:rPr lang="ru-RU" dirty="0" err="1" smtClean="0"/>
            <a:t>проектування</a:t>
          </a:r>
          <a:r>
            <a:rPr lang="ru-RU" dirty="0" smtClean="0"/>
            <a:t>. </a:t>
          </a:r>
          <a:r>
            <a:rPr lang="ru-RU" dirty="0" err="1" smtClean="0"/>
            <a:t>виконання</a:t>
          </a:r>
          <a:r>
            <a:rPr lang="ru-RU" dirty="0" smtClean="0"/>
            <a:t> </a:t>
          </a:r>
          <a:r>
            <a:rPr lang="ru-RU" dirty="0" err="1" smtClean="0"/>
            <a:t>дослідницької</a:t>
          </a:r>
          <a:r>
            <a:rPr lang="ru-RU" dirty="0" smtClean="0"/>
            <a:t> </a:t>
          </a:r>
          <a:r>
            <a:rPr lang="ru-RU" dirty="0" err="1" smtClean="0"/>
            <a:t>роботи</a:t>
          </a:r>
          <a:endParaRPr lang="uk-UA" dirty="0"/>
        </a:p>
      </dgm:t>
    </dgm:pt>
    <dgm:pt modelId="{9F50C495-AEEB-4E8B-B08F-56C3F3DDC0CE}" type="parTrans" cxnId="{E7D6AC9A-D771-424E-AA2F-C369D15C142E}">
      <dgm:prSet/>
      <dgm:spPr/>
      <dgm:t>
        <a:bodyPr/>
        <a:lstStyle/>
        <a:p>
          <a:endParaRPr lang="uk-UA"/>
        </a:p>
      </dgm:t>
    </dgm:pt>
    <dgm:pt modelId="{C85BF926-E13A-4BD4-AB98-EAF52328A777}" type="sibTrans" cxnId="{E7D6AC9A-D771-424E-AA2F-C369D15C142E}">
      <dgm:prSet/>
      <dgm:spPr/>
      <dgm:t>
        <a:bodyPr/>
        <a:lstStyle/>
        <a:p>
          <a:endParaRPr lang="uk-UA"/>
        </a:p>
      </dgm:t>
    </dgm:pt>
    <dgm:pt modelId="{FC98D501-E87A-42DD-9482-C5C6B41A4E2B}">
      <dgm:prSet phldrT="[Текст]"/>
      <dgm:spPr/>
      <dgm:t>
        <a:bodyPr/>
        <a:lstStyle/>
        <a:p>
          <a:r>
            <a:rPr lang="ru-RU" dirty="0" err="1" smtClean="0"/>
            <a:t>Володіння</a:t>
          </a:r>
          <a:r>
            <a:rPr lang="ru-RU" dirty="0" smtClean="0"/>
            <a:t> 3-4 </a:t>
          </a:r>
          <a:r>
            <a:rPr lang="ru-RU" dirty="0" err="1" smtClean="0"/>
            <a:t>мовами</a:t>
          </a:r>
          <a:r>
            <a:rPr lang="ru-RU" dirty="0" smtClean="0"/>
            <a:t> на </a:t>
          </a:r>
          <a:r>
            <a:rPr lang="ru-RU" dirty="0" err="1" smtClean="0"/>
            <a:t>рівні</a:t>
          </a:r>
          <a:r>
            <a:rPr lang="ru-RU" dirty="0" smtClean="0"/>
            <a:t> </a:t>
          </a:r>
          <a:r>
            <a:rPr lang="ru-RU" dirty="0" err="1" smtClean="0"/>
            <a:t>навчальних</a:t>
          </a:r>
          <a:r>
            <a:rPr lang="ru-RU" dirty="0" smtClean="0"/>
            <a:t> </a:t>
          </a:r>
          <a:r>
            <a:rPr lang="ru-RU" dirty="0" err="1" smtClean="0"/>
            <a:t>програм</a:t>
          </a:r>
          <a:r>
            <a:rPr lang="ru-RU" dirty="0" smtClean="0"/>
            <a:t> (</a:t>
          </a:r>
          <a:r>
            <a:rPr lang="ru-RU" dirty="0" err="1" smtClean="0"/>
            <a:t>української</a:t>
          </a:r>
          <a:r>
            <a:rPr lang="ru-RU" dirty="0" smtClean="0"/>
            <a:t>, </a:t>
          </a:r>
          <a:r>
            <a:rPr lang="ru-RU" dirty="0" err="1" smtClean="0"/>
            <a:t>російської</a:t>
          </a:r>
          <a:r>
            <a:rPr lang="ru-RU" dirty="0" smtClean="0"/>
            <a:t>, </a:t>
          </a:r>
          <a:r>
            <a:rPr lang="ru-RU" dirty="0" err="1" smtClean="0"/>
            <a:t>англійської</a:t>
          </a:r>
          <a:r>
            <a:rPr lang="ru-RU" dirty="0" smtClean="0"/>
            <a:t> та </a:t>
          </a:r>
          <a:r>
            <a:rPr lang="ru-RU" dirty="0" err="1" smtClean="0"/>
            <a:t>однією</a:t>
          </a:r>
          <a:r>
            <a:rPr lang="ru-RU" dirty="0" smtClean="0"/>
            <a:t> за </a:t>
          </a:r>
          <a:r>
            <a:rPr lang="ru-RU" dirty="0" err="1" smtClean="0"/>
            <a:t>вибором</a:t>
          </a:r>
          <a:r>
            <a:rPr lang="ru-RU" dirty="0" smtClean="0"/>
            <a:t> </a:t>
          </a:r>
          <a:r>
            <a:rPr lang="ru-RU" dirty="0" err="1" smtClean="0"/>
            <a:t>учня</a:t>
          </a:r>
          <a:r>
            <a:rPr lang="ru-RU" dirty="0" smtClean="0"/>
            <a:t>)</a:t>
          </a:r>
          <a:endParaRPr lang="uk-UA" dirty="0"/>
        </a:p>
      </dgm:t>
    </dgm:pt>
    <dgm:pt modelId="{FB202142-0D6F-4743-A192-41F0064F4DF0}" type="parTrans" cxnId="{5E443A65-D8F4-4394-8E49-1865025E66EB}">
      <dgm:prSet/>
      <dgm:spPr/>
      <dgm:t>
        <a:bodyPr/>
        <a:lstStyle/>
        <a:p>
          <a:endParaRPr lang="uk-UA"/>
        </a:p>
      </dgm:t>
    </dgm:pt>
    <dgm:pt modelId="{E4AFD042-4E2D-47A6-B75D-53DE74015DB6}" type="sibTrans" cxnId="{5E443A65-D8F4-4394-8E49-1865025E66EB}">
      <dgm:prSet/>
      <dgm:spPr/>
      <dgm:t>
        <a:bodyPr/>
        <a:lstStyle/>
        <a:p>
          <a:endParaRPr lang="uk-UA"/>
        </a:p>
      </dgm:t>
    </dgm:pt>
    <dgm:pt modelId="{5447AAEE-FD41-4305-9C18-BD628C3F7986}">
      <dgm:prSet phldrT="[Текст]"/>
      <dgm:spPr/>
      <dgm:t>
        <a:bodyPr/>
        <a:lstStyle/>
        <a:p>
          <a:r>
            <a:rPr lang="ru-RU" smtClean="0"/>
            <a:t>Знання культурних і духовних цінностей українського та інших народів.</a:t>
          </a:r>
          <a:endParaRPr lang="uk-UA" dirty="0"/>
        </a:p>
      </dgm:t>
    </dgm:pt>
    <dgm:pt modelId="{55E4B337-8DDC-4660-9931-11E229E1DBA8}" type="parTrans" cxnId="{79E23EBE-32F2-4640-995C-C0C6B8E9A0FC}">
      <dgm:prSet/>
      <dgm:spPr/>
      <dgm:t>
        <a:bodyPr/>
        <a:lstStyle/>
        <a:p>
          <a:endParaRPr lang="uk-UA"/>
        </a:p>
      </dgm:t>
    </dgm:pt>
    <dgm:pt modelId="{452924F0-1F2E-4D3D-A7C9-E7AD4541DE23}" type="sibTrans" cxnId="{79E23EBE-32F2-4640-995C-C0C6B8E9A0FC}">
      <dgm:prSet/>
      <dgm:spPr/>
      <dgm:t>
        <a:bodyPr/>
        <a:lstStyle/>
        <a:p>
          <a:endParaRPr lang="uk-UA"/>
        </a:p>
      </dgm:t>
    </dgm:pt>
    <dgm:pt modelId="{A90B15E2-3D05-4905-8DF4-98854D87C2FC}">
      <dgm:prSet/>
      <dgm:spPr/>
      <dgm:t>
        <a:bodyPr/>
        <a:lstStyle/>
        <a:p>
          <a:r>
            <a:rPr lang="uk-UA" dirty="0" smtClean="0"/>
            <a:t>Особистісна компетентність</a:t>
          </a:r>
        </a:p>
      </dgm:t>
    </dgm:pt>
    <dgm:pt modelId="{A3AF09A5-FA77-40FE-A6DB-3BD35BBD750B}" type="parTrans" cxnId="{9D05028C-CB52-4684-A55B-DF8D4EC7795B}">
      <dgm:prSet/>
      <dgm:spPr/>
      <dgm:t>
        <a:bodyPr/>
        <a:lstStyle/>
        <a:p>
          <a:endParaRPr lang="uk-UA"/>
        </a:p>
      </dgm:t>
    </dgm:pt>
    <dgm:pt modelId="{BDBAA5E2-31E8-4516-99C7-0D034FAEB16C}" type="sibTrans" cxnId="{9D05028C-CB52-4684-A55B-DF8D4EC7795B}">
      <dgm:prSet/>
      <dgm:spPr/>
      <dgm:t>
        <a:bodyPr/>
        <a:lstStyle/>
        <a:p>
          <a:endParaRPr lang="uk-UA"/>
        </a:p>
      </dgm:t>
    </dgm:pt>
    <dgm:pt modelId="{7563D5C6-2B8A-4D95-AAD3-5B8B22B648C7}">
      <dgm:prSet/>
      <dgm:spPr/>
      <dgm:t>
        <a:bodyPr/>
        <a:lstStyle/>
        <a:p>
          <a:r>
            <a:rPr lang="ru-RU" dirty="0" err="1" smtClean="0"/>
            <a:t>Ставлення</a:t>
          </a:r>
          <a:r>
            <a:rPr lang="ru-RU" dirty="0" smtClean="0"/>
            <a:t> до </a:t>
          </a:r>
          <a:r>
            <a:rPr lang="ru-RU" dirty="0" err="1" smtClean="0"/>
            <a:t>здоров'я</a:t>
          </a:r>
          <a:r>
            <a:rPr lang="ru-RU" dirty="0" smtClean="0"/>
            <a:t> як до </a:t>
          </a:r>
          <a:r>
            <a:rPr lang="ru-RU" dirty="0" err="1" smtClean="0"/>
            <a:t>найвищої</a:t>
          </a:r>
          <a:r>
            <a:rPr lang="ru-RU" dirty="0" smtClean="0"/>
            <a:t> </a:t>
          </a:r>
          <a:r>
            <a:rPr lang="ru-RU" dirty="0" err="1" smtClean="0"/>
            <a:t>цінності</a:t>
          </a:r>
          <a:endParaRPr lang="uk-UA" dirty="0"/>
        </a:p>
      </dgm:t>
    </dgm:pt>
    <dgm:pt modelId="{2F3A2A59-0381-4448-8AA7-4696AACEEC19}" type="parTrans" cxnId="{F1D209EE-576A-4D22-A3A6-463E8DF20846}">
      <dgm:prSet/>
      <dgm:spPr/>
      <dgm:t>
        <a:bodyPr/>
        <a:lstStyle/>
        <a:p>
          <a:endParaRPr lang="uk-UA"/>
        </a:p>
      </dgm:t>
    </dgm:pt>
    <dgm:pt modelId="{4F4EA993-6072-4DF5-BBB9-131F62C887AE}" type="sibTrans" cxnId="{F1D209EE-576A-4D22-A3A6-463E8DF20846}">
      <dgm:prSet/>
      <dgm:spPr/>
      <dgm:t>
        <a:bodyPr/>
        <a:lstStyle/>
        <a:p>
          <a:endParaRPr lang="uk-UA"/>
        </a:p>
      </dgm:t>
    </dgm:pt>
    <dgm:pt modelId="{69D0E8E7-8473-49C6-8F61-D6AC35780F16}">
      <dgm:prSet/>
      <dgm:spPr/>
      <dgm:t>
        <a:bodyPr/>
        <a:lstStyle/>
        <a:p>
          <a:r>
            <a:rPr lang="ru-RU" dirty="0" err="1" smtClean="0"/>
            <a:t>Володіння</a:t>
          </a:r>
          <a:r>
            <a:rPr lang="ru-RU" dirty="0" smtClean="0"/>
            <a:t> </a:t>
          </a:r>
          <a:r>
            <a:rPr lang="ru-RU" dirty="0" err="1" smtClean="0"/>
            <a:t>вміннями</a:t>
          </a:r>
          <a:r>
            <a:rPr lang="ru-RU" dirty="0" smtClean="0"/>
            <a:t> й </a:t>
          </a:r>
          <a:r>
            <a:rPr lang="ru-RU" dirty="0" err="1" smtClean="0"/>
            <a:t>навичками</a:t>
          </a:r>
          <a:r>
            <a:rPr lang="ru-RU" dirty="0" smtClean="0"/>
            <a:t> </a:t>
          </a:r>
          <a:r>
            <a:rPr lang="ru-RU" dirty="0" err="1" smtClean="0"/>
            <a:t>медичної</a:t>
          </a:r>
          <a:r>
            <a:rPr lang="ru-RU" dirty="0" smtClean="0"/>
            <a:t> </a:t>
          </a:r>
          <a:r>
            <a:rPr lang="uk-UA" dirty="0" smtClean="0"/>
            <a:t>допомоги</a:t>
          </a:r>
          <a:endParaRPr lang="uk-UA" dirty="0"/>
        </a:p>
      </dgm:t>
    </dgm:pt>
    <dgm:pt modelId="{E0C3D8EB-843E-40E0-8449-DA7073A146A2}" type="parTrans" cxnId="{317AA7DA-4981-4DF7-901A-C0F96155E847}">
      <dgm:prSet/>
      <dgm:spPr/>
      <dgm:t>
        <a:bodyPr/>
        <a:lstStyle/>
        <a:p>
          <a:endParaRPr lang="uk-UA"/>
        </a:p>
      </dgm:t>
    </dgm:pt>
    <dgm:pt modelId="{884833F3-BFCD-436A-804C-36E604B4A760}" type="sibTrans" cxnId="{317AA7DA-4981-4DF7-901A-C0F96155E847}">
      <dgm:prSet/>
      <dgm:spPr/>
      <dgm:t>
        <a:bodyPr/>
        <a:lstStyle/>
        <a:p>
          <a:endParaRPr lang="uk-UA"/>
        </a:p>
      </dgm:t>
    </dgm:pt>
    <dgm:pt modelId="{3673F8BC-063C-4A11-8371-67E15E1062F1}">
      <dgm:prSet/>
      <dgm:spPr/>
      <dgm:t>
        <a:bodyPr/>
        <a:lstStyle/>
        <a:p>
          <a:r>
            <a:rPr lang="ru-RU" dirty="0" err="1" smtClean="0"/>
            <a:t>Знання</a:t>
          </a:r>
          <a:r>
            <a:rPr lang="ru-RU" dirty="0" smtClean="0"/>
            <a:t> порядку </a:t>
          </a:r>
          <a:r>
            <a:rPr lang="ru-RU" dirty="0" err="1" smtClean="0"/>
            <a:t>дій</a:t>
          </a:r>
          <a:r>
            <a:rPr lang="ru-RU" dirty="0" smtClean="0"/>
            <a:t> у </a:t>
          </a:r>
          <a:r>
            <a:rPr lang="ru-RU" dirty="0" err="1" smtClean="0"/>
            <a:t>надзвичайних</a:t>
          </a:r>
          <a:r>
            <a:rPr lang="ru-RU" dirty="0" smtClean="0"/>
            <a:t> </a:t>
          </a:r>
          <a:r>
            <a:rPr lang="ru-RU" dirty="0" err="1" smtClean="0"/>
            <a:t>ситуаціях</a:t>
          </a:r>
          <a:r>
            <a:rPr lang="ru-RU" dirty="0" smtClean="0"/>
            <a:t>, основ </a:t>
          </a:r>
          <a:r>
            <a:rPr lang="ru-RU" dirty="0" err="1" smtClean="0"/>
            <a:t>безпеки</a:t>
          </a:r>
          <a:r>
            <a:rPr lang="ru-RU" dirty="0" smtClean="0"/>
            <a:t> ж</a:t>
          </a:r>
          <a:r>
            <a:rPr lang="uk-UA" dirty="0" err="1" smtClean="0"/>
            <a:t>иттєдіяльності</a:t>
          </a:r>
          <a:endParaRPr lang="uk-UA" dirty="0"/>
        </a:p>
      </dgm:t>
    </dgm:pt>
    <dgm:pt modelId="{F1482BED-41D9-4DFB-8F4B-DD068944DEAC}" type="parTrans" cxnId="{C1DE19A8-3C53-4F4B-A109-B914FB454981}">
      <dgm:prSet/>
      <dgm:spPr/>
      <dgm:t>
        <a:bodyPr/>
        <a:lstStyle/>
        <a:p>
          <a:endParaRPr lang="uk-UA"/>
        </a:p>
      </dgm:t>
    </dgm:pt>
    <dgm:pt modelId="{9042F392-EF3A-4404-A34F-D2DD3281BF13}" type="sibTrans" cxnId="{C1DE19A8-3C53-4F4B-A109-B914FB454981}">
      <dgm:prSet/>
      <dgm:spPr/>
      <dgm:t>
        <a:bodyPr/>
        <a:lstStyle/>
        <a:p>
          <a:endParaRPr lang="uk-UA"/>
        </a:p>
      </dgm:t>
    </dgm:pt>
    <dgm:pt modelId="{0BBEAEA5-82B5-49F7-8209-1ADFB6F89F40}">
      <dgm:prSet/>
      <dgm:spPr/>
      <dgm:t>
        <a:bodyPr/>
        <a:lstStyle/>
        <a:p>
          <a:r>
            <a:rPr lang="uk-UA" dirty="0" smtClean="0"/>
            <a:t>Здатність усвідомити власну унікальність і реально оцінювати свої здібності й можливості, переваги і недоліки, адекватно	сприймати оцінювання іншими</a:t>
          </a:r>
        </a:p>
      </dgm:t>
    </dgm:pt>
    <dgm:pt modelId="{4B5E88A9-4910-4F3A-9607-4FC5E398F5FD}" type="parTrans" cxnId="{C0208A1C-23E8-4A31-9798-FD9A69D95EB5}">
      <dgm:prSet/>
      <dgm:spPr/>
      <dgm:t>
        <a:bodyPr/>
        <a:lstStyle/>
        <a:p>
          <a:endParaRPr lang="uk-UA"/>
        </a:p>
      </dgm:t>
    </dgm:pt>
    <dgm:pt modelId="{3ACF225E-AC3E-4FC9-A951-C991C065D659}" type="sibTrans" cxnId="{C0208A1C-23E8-4A31-9798-FD9A69D95EB5}">
      <dgm:prSet/>
      <dgm:spPr/>
      <dgm:t>
        <a:bodyPr/>
        <a:lstStyle/>
        <a:p>
          <a:endParaRPr lang="uk-UA"/>
        </a:p>
      </dgm:t>
    </dgm:pt>
    <dgm:pt modelId="{4E0F6830-90FA-419D-A6E0-16647D87572C}">
      <dgm:prSet/>
      <dgm:spPr/>
      <dgm:t>
        <a:bodyPr/>
        <a:lstStyle/>
        <a:p>
          <a:r>
            <a:rPr lang="uk-UA" dirty="0" smtClean="0"/>
            <a:t>Прагнення	до                      особистісного самовдосконалення рефлекси</a:t>
          </a:r>
        </a:p>
      </dgm:t>
    </dgm:pt>
    <dgm:pt modelId="{FE18F05D-9EDD-48B8-A4D1-425486DCB900}" type="parTrans" cxnId="{25DD31E2-6B45-4A05-BEA3-B98C216E90A7}">
      <dgm:prSet/>
      <dgm:spPr/>
      <dgm:t>
        <a:bodyPr/>
        <a:lstStyle/>
        <a:p>
          <a:endParaRPr lang="uk-UA"/>
        </a:p>
      </dgm:t>
    </dgm:pt>
    <dgm:pt modelId="{07C8F8DE-F8BB-4839-B890-E6FB8E1E1AC2}" type="sibTrans" cxnId="{25DD31E2-6B45-4A05-BEA3-B98C216E90A7}">
      <dgm:prSet/>
      <dgm:spPr/>
      <dgm:t>
        <a:bodyPr/>
        <a:lstStyle/>
        <a:p>
          <a:endParaRPr lang="uk-UA"/>
        </a:p>
      </dgm:t>
    </dgm:pt>
    <dgm:pt modelId="{439E090B-A790-4367-87D3-AF198E5E0442}">
      <dgm:prSet/>
      <dgm:spPr/>
      <dgm:t>
        <a:bodyPr/>
        <a:lstStyle/>
        <a:p>
          <a:r>
            <a:rPr lang="uk-UA" dirty="0" smtClean="0"/>
            <a:t>Здатність	до самокритики</a:t>
          </a:r>
        </a:p>
      </dgm:t>
    </dgm:pt>
    <dgm:pt modelId="{0C1E66D0-97ED-444A-A344-1499847A2B58}" type="parTrans" cxnId="{078AEA53-8EAE-4DD3-98FE-A3F67EAADDAD}">
      <dgm:prSet/>
      <dgm:spPr/>
      <dgm:t>
        <a:bodyPr/>
        <a:lstStyle/>
        <a:p>
          <a:endParaRPr lang="uk-UA"/>
        </a:p>
      </dgm:t>
    </dgm:pt>
    <dgm:pt modelId="{51910131-FF01-4DC3-8D73-BDC7BF41965C}" type="sibTrans" cxnId="{078AEA53-8EAE-4DD3-98FE-A3F67EAADDAD}">
      <dgm:prSet/>
      <dgm:spPr/>
      <dgm:t>
        <a:bodyPr/>
        <a:lstStyle/>
        <a:p>
          <a:endParaRPr lang="uk-UA"/>
        </a:p>
      </dgm:t>
    </dgm:pt>
    <dgm:pt modelId="{29713A7F-1A21-4B2C-9A17-33F6BF7C823B}">
      <dgm:prSet/>
      <dgm:spPr/>
      <dgm:t>
        <a:bodyPr/>
        <a:lstStyle/>
        <a:p>
          <a:r>
            <a:rPr lang="uk-UA" dirty="0" smtClean="0"/>
            <a:t>Уміння	вільного </a:t>
          </a:r>
          <a:r>
            <a:rPr lang="ru-RU" dirty="0" err="1" smtClean="0"/>
            <a:t>орієнтуватися</a:t>
          </a:r>
          <a:r>
            <a:rPr lang="ru-RU" dirty="0" smtClean="0"/>
            <a:t> в </a:t>
          </a:r>
          <a:r>
            <a:rPr lang="ru-RU" dirty="0" err="1" smtClean="0"/>
            <a:t>різноманітних</a:t>
          </a:r>
          <a:r>
            <a:rPr lang="ru-RU" dirty="0" smtClean="0"/>
            <a:t> </a:t>
          </a:r>
          <a:r>
            <a:rPr lang="ru-RU" dirty="0" err="1" smtClean="0"/>
            <a:t>джерелах</a:t>
          </a:r>
          <a:r>
            <a:rPr lang="ru-RU" dirty="0" smtClean="0"/>
            <a:t> </a:t>
          </a:r>
          <a:r>
            <a:rPr lang="ru-RU" dirty="0" err="1" smtClean="0"/>
            <a:t>інформації</a:t>
          </a:r>
          <a:r>
            <a:rPr lang="ru-RU" dirty="0" smtClean="0"/>
            <a:t> та критично </a:t>
          </a:r>
          <a:r>
            <a:rPr lang="ru-RU" dirty="0" err="1" smtClean="0"/>
            <a:t>аналізувати</a:t>
          </a:r>
          <a:r>
            <a:rPr lang="ru-RU" dirty="0" smtClean="0"/>
            <a:t> </a:t>
          </a:r>
          <a:r>
            <a:rPr lang="ru-RU" dirty="0" err="1" smtClean="0"/>
            <a:t>їх</a:t>
          </a:r>
          <a:r>
            <a:rPr lang="ru-RU" dirty="0" smtClean="0"/>
            <a:t>, </a:t>
          </a:r>
          <a:r>
            <a:rPr lang="ru-RU" dirty="0" err="1" smtClean="0"/>
            <a:t>аналізувати</a:t>
          </a:r>
          <a:r>
            <a:rPr lang="ru-RU" dirty="0" smtClean="0"/>
            <a:t> й </a:t>
          </a:r>
          <a:r>
            <a:rPr lang="ru-RU" dirty="0" err="1" smtClean="0"/>
            <a:t>контролювати</a:t>
          </a:r>
          <a:r>
            <a:rPr lang="ru-RU" dirty="0" smtClean="0"/>
            <a:t> свою </a:t>
          </a:r>
          <a:r>
            <a:rPr lang="ru-RU" dirty="0" err="1" smtClean="0"/>
            <a:t>діяльність</a:t>
          </a:r>
          <a:endParaRPr lang="uk-UA" dirty="0"/>
        </a:p>
      </dgm:t>
    </dgm:pt>
    <dgm:pt modelId="{2F731A57-5038-43BF-984A-FC0B22A3D9FD}" type="parTrans" cxnId="{0D5556E1-5D02-4348-8B5E-C270BDE9E7B9}">
      <dgm:prSet/>
      <dgm:spPr/>
      <dgm:t>
        <a:bodyPr/>
        <a:lstStyle/>
        <a:p>
          <a:endParaRPr lang="uk-UA"/>
        </a:p>
      </dgm:t>
    </dgm:pt>
    <dgm:pt modelId="{7DC61372-B630-49A1-8875-5804E2E535AE}" type="sibTrans" cxnId="{0D5556E1-5D02-4348-8B5E-C270BDE9E7B9}">
      <dgm:prSet/>
      <dgm:spPr/>
      <dgm:t>
        <a:bodyPr/>
        <a:lstStyle/>
        <a:p>
          <a:endParaRPr lang="uk-UA"/>
        </a:p>
      </dgm:t>
    </dgm:pt>
    <dgm:pt modelId="{445883CF-AADA-4282-8079-77330A4AEA1E}">
      <dgm:prSet/>
      <dgm:spPr/>
      <dgm:t>
        <a:bodyPr/>
        <a:lstStyle/>
        <a:p>
          <a:r>
            <a:rPr lang="ru-RU" smtClean="0"/>
            <a:t>Уміння працювати з науковою літературою, досвід написання наукових праць, участь у дослідженнях</a:t>
          </a:r>
          <a:endParaRPr lang="uk-UA" dirty="0"/>
        </a:p>
      </dgm:t>
    </dgm:pt>
    <dgm:pt modelId="{F425D7A2-13C3-4646-9732-B65D8A209D59}" type="parTrans" cxnId="{EB04BB7F-6706-4542-8940-876AA5AADF97}">
      <dgm:prSet/>
      <dgm:spPr/>
      <dgm:t>
        <a:bodyPr/>
        <a:lstStyle/>
        <a:p>
          <a:endParaRPr lang="uk-UA"/>
        </a:p>
      </dgm:t>
    </dgm:pt>
    <dgm:pt modelId="{18AFA162-13CA-47EC-BC71-862B438E3375}" type="sibTrans" cxnId="{EB04BB7F-6706-4542-8940-876AA5AADF97}">
      <dgm:prSet/>
      <dgm:spPr/>
      <dgm:t>
        <a:bodyPr/>
        <a:lstStyle/>
        <a:p>
          <a:endParaRPr lang="uk-UA"/>
        </a:p>
      </dgm:t>
    </dgm:pt>
    <dgm:pt modelId="{AC119659-9E65-4728-9AB6-E2597B3FE2DD}">
      <dgm:prSet/>
      <dgm:spPr/>
      <dgm:t>
        <a:bodyPr/>
        <a:lstStyle/>
        <a:p>
          <a:r>
            <a:rPr lang="ru-RU" dirty="0" err="1" smtClean="0"/>
            <a:t>Здатність</a:t>
          </a:r>
          <a:r>
            <a:rPr lang="ru-RU" dirty="0" smtClean="0"/>
            <a:t> </a:t>
          </a:r>
          <a:r>
            <a:rPr lang="ru-RU" dirty="0" err="1" smtClean="0"/>
            <a:t>усвідомлювали</a:t>
          </a:r>
          <a:r>
            <a:rPr lang="ru-RU" dirty="0" smtClean="0"/>
            <a:t> </a:t>
          </a:r>
          <a:r>
            <a:rPr lang="ru-RU" dirty="0" err="1" smtClean="0"/>
            <a:t>свої</a:t>
          </a:r>
          <a:r>
            <a:rPr lang="ru-RU" dirty="0" smtClean="0"/>
            <a:t> права, потреби, </a:t>
          </a:r>
          <a:r>
            <a:rPr lang="ru-RU" dirty="0" err="1" smtClean="0"/>
            <a:t>цінності</a:t>
          </a:r>
          <a:r>
            <a:rPr lang="ru-RU" dirty="0" smtClean="0"/>
            <a:t> і </a:t>
          </a:r>
          <a:r>
            <a:rPr lang="ru-RU" dirty="0" err="1" smtClean="0"/>
            <a:t>пріоритети</a:t>
          </a:r>
          <a:endParaRPr lang="uk-UA" dirty="0"/>
        </a:p>
      </dgm:t>
    </dgm:pt>
    <dgm:pt modelId="{5EDECEDE-B061-4790-9825-C47EB3524F60}" type="parTrans" cxnId="{8CEEFD9B-4F88-4DF3-90E2-57AC6FFD5E42}">
      <dgm:prSet/>
      <dgm:spPr/>
      <dgm:t>
        <a:bodyPr/>
        <a:lstStyle/>
        <a:p>
          <a:endParaRPr lang="uk-UA"/>
        </a:p>
      </dgm:t>
    </dgm:pt>
    <dgm:pt modelId="{AD3E9202-BD19-41F3-8E4D-863D54B17CF9}" type="sibTrans" cxnId="{8CEEFD9B-4F88-4DF3-90E2-57AC6FFD5E42}">
      <dgm:prSet/>
      <dgm:spPr/>
      <dgm:t>
        <a:bodyPr/>
        <a:lstStyle/>
        <a:p>
          <a:endParaRPr lang="uk-UA"/>
        </a:p>
      </dgm:t>
    </dgm:pt>
    <dgm:pt modelId="{83714301-5C12-4647-B944-90E319130507}">
      <dgm:prSet/>
      <dgm:spPr/>
      <dgm:t>
        <a:bodyPr/>
        <a:lstStyle/>
        <a:p>
          <a:r>
            <a:rPr lang="uk-UA" dirty="0" smtClean="0"/>
            <a:t>Свідоме професійне самовизначення</a:t>
          </a:r>
          <a:endParaRPr lang="uk-UA" dirty="0"/>
        </a:p>
      </dgm:t>
    </dgm:pt>
    <dgm:pt modelId="{7B74CA75-F49F-4B84-96C7-DAEB9CBE3347}" type="parTrans" cxnId="{F8388A50-279F-4A22-9F6F-5DBC50AB058E}">
      <dgm:prSet/>
      <dgm:spPr/>
      <dgm:t>
        <a:bodyPr/>
        <a:lstStyle/>
        <a:p>
          <a:endParaRPr lang="uk-UA"/>
        </a:p>
      </dgm:t>
    </dgm:pt>
    <dgm:pt modelId="{405346FD-DFF4-4570-8E22-B99632699FFE}" type="sibTrans" cxnId="{F8388A50-279F-4A22-9F6F-5DBC50AB058E}">
      <dgm:prSet/>
      <dgm:spPr/>
      <dgm:t>
        <a:bodyPr/>
        <a:lstStyle/>
        <a:p>
          <a:endParaRPr lang="uk-UA"/>
        </a:p>
      </dgm:t>
    </dgm:pt>
    <dgm:pt modelId="{B305C3AE-93A3-446F-903E-3F08BBC18C03}">
      <dgm:prSet/>
      <dgm:spPr/>
      <dgm:t>
        <a:bodyPr/>
        <a:lstStyle/>
        <a:p>
          <a:r>
            <a:rPr lang="ru-RU" dirty="0" err="1" smtClean="0"/>
            <a:t>Здатність</a:t>
          </a:r>
          <a:r>
            <a:rPr lang="ru-RU" dirty="0" smtClean="0"/>
            <a:t> до </a:t>
          </a:r>
          <a:r>
            <a:rPr lang="ru-RU" dirty="0" err="1" smtClean="0"/>
            <a:t>самостійного</a:t>
          </a:r>
          <a:r>
            <a:rPr lang="ru-RU" dirty="0" smtClean="0"/>
            <a:t> </a:t>
          </a:r>
          <a:r>
            <a:rPr lang="ru-RU" dirty="0" err="1" smtClean="0"/>
            <a:t>прийняття</a:t>
          </a:r>
          <a:r>
            <a:rPr lang="ru-RU" dirty="0" smtClean="0"/>
            <a:t> </a:t>
          </a:r>
          <a:r>
            <a:rPr lang="ru-RU" dirty="0" err="1" smtClean="0"/>
            <a:t>рішень</a:t>
          </a:r>
          <a:endParaRPr lang="uk-UA" dirty="0"/>
        </a:p>
      </dgm:t>
    </dgm:pt>
    <dgm:pt modelId="{FDFD8D36-01C4-4609-A9D4-47917CABF5B7}" type="parTrans" cxnId="{BC3D73DB-F832-4402-AB9E-1730B72B38F7}">
      <dgm:prSet/>
      <dgm:spPr/>
      <dgm:t>
        <a:bodyPr/>
        <a:lstStyle/>
        <a:p>
          <a:endParaRPr lang="uk-UA"/>
        </a:p>
      </dgm:t>
    </dgm:pt>
    <dgm:pt modelId="{554C1AAD-11AF-4D43-83A8-3AA5189AFCB8}" type="sibTrans" cxnId="{BC3D73DB-F832-4402-AB9E-1730B72B38F7}">
      <dgm:prSet/>
      <dgm:spPr/>
      <dgm:t>
        <a:bodyPr/>
        <a:lstStyle/>
        <a:p>
          <a:endParaRPr lang="uk-UA"/>
        </a:p>
      </dgm:t>
    </dgm:pt>
    <dgm:pt modelId="{76B35176-6B78-453D-9E61-D9815E4960A9}">
      <dgm:prSet/>
      <dgm:spPr/>
      <dgm:t>
        <a:bodyPr/>
        <a:lstStyle/>
        <a:p>
          <a:r>
            <a:rPr lang="ru-RU" dirty="0" err="1" smtClean="0"/>
            <a:t>Правова</a:t>
          </a:r>
          <a:r>
            <a:rPr lang="ru-RU" dirty="0" smtClean="0"/>
            <a:t> та </a:t>
          </a:r>
          <a:r>
            <a:rPr lang="ru-RU" dirty="0" err="1" smtClean="0"/>
            <a:t>управлінська</a:t>
          </a:r>
          <a:r>
            <a:rPr lang="ru-RU" dirty="0" smtClean="0"/>
            <a:t> культура</a:t>
          </a:r>
          <a:endParaRPr lang="uk-UA" dirty="0"/>
        </a:p>
      </dgm:t>
    </dgm:pt>
    <dgm:pt modelId="{6B8A4F44-4C1F-4B11-9F73-F6BF1B573C54}" type="parTrans" cxnId="{EBD6239D-288C-4CED-8E91-BD8131F618E5}">
      <dgm:prSet/>
      <dgm:spPr/>
      <dgm:t>
        <a:bodyPr/>
        <a:lstStyle/>
        <a:p>
          <a:endParaRPr lang="uk-UA"/>
        </a:p>
      </dgm:t>
    </dgm:pt>
    <dgm:pt modelId="{63EC757E-06E2-4C93-8209-8F70A6A37748}" type="sibTrans" cxnId="{EBD6239D-288C-4CED-8E91-BD8131F618E5}">
      <dgm:prSet/>
      <dgm:spPr/>
      <dgm:t>
        <a:bodyPr/>
        <a:lstStyle/>
        <a:p>
          <a:endParaRPr lang="uk-UA"/>
        </a:p>
      </dgm:t>
    </dgm:pt>
    <dgm:pt modelId="{B2E68BA0-F331-4533-9D29-8ABE13F052C8}">
      <dgm:prSet/>
      <dgm:spPr/>
      <dgm:t>
        <a:bodyPr/>
        <a:lstStyle/>
        <a:p>
          <a:r>
            <a:rPr lang="ru-RU" dirty="0" err="1" smtClean="0"/>
            <a:t>Уміння</a:t>
          </a:r>
          <a:r>
            <a:rPr lang="ru-RU" dirty="0" smtClean="0"/>
            <a:t> </a:t>
          </a:r>
          <a:r>
            <a:rPr lang="ru-RU" dirty="0" err="1" smtClean="0"/>
            <a:t>працювати</a:t>
          </a:r>
          <a:r>
            <a:rPr lang="ru-RU" dirty="0" smtClean="0"/>
            <a:t> в </a:t>
          </a:r>
          <a:r>
            <a:rPr lang="ru-RU" dirty="0" err="1" smtClean="0"/>
            <a:t>команді</a:t>
          </a:r>
          <a:r>
            <a:rPr lang="ru-RU" dirty="0" smtClean="0"/>
            <a:t> й </a:t>
          </a:r>
          <a:r>
            <a:rPr lang="ru-RU" dirty="0" err="1" smtClean="0"/>
            <a:t>співпрацювати</a:t>
          </a:r>
          <a:r>
            <a:rPr lang="ru-RU" dirty="0" smtClean="0"/>
            <a:t>, вести переговори</a:t>
          </a:r>
          <a:endParaRPr lang="uk-UA" dirty="0"/>
        </a:p>
      </dgm:t>
    </dgm:pt>
    <dgm:pt modelId="{102DC80C-AEB4-4A70-B50D-ADD78A4BEFDF}" type="parTrans" cxnId="{62293F0C-5E60-42A0-A269-86285B1DD6A4}">
      <dgm:prSet/>
      <dgm:spPr/>
      <dgm:t>
        <a:bodyPr/>
        <a:lstStyle/>
        <a:p>
          <a:endParaRPr lang="uk-UA"/>
        </a:p>
      </dgm:t>
    </dgm:pt>
    <dgm:pt modelId="{2221F39F-7D49-4503-A58E-558CF6CFC0E0}" type="sibTrans" cxnId="{62293F0C-5E60-42A0-A269-86285B1DD6A4}">
      <dgm:prSet/>
      <dgm:spPr/>
      <dgm:t>
        <a:bodyPr/>
        <a:lstStyle/>
        <a:p>
          <a:endParaRPr lang="uk-UA"/>
        </a:p>
      </dgm:t>
    </dgm:pt>
    <dgm:pt modelId="{2B48AF0B-8032-4428-866E-698D46F2D8E0}">
      <dgm:prSet/>
      <dgm:spPr/>
      <dgm:t>
        <a:bodyPr/>
        <a:lstStyle/>
        <a:p>
          <a:r>
            <a:rPr lang="ru-RU" smtClean="0"/>
            <a:t>Володіння комунікативними навичками, навичками співпереживання, усунення конфліктів, протидії соціальному тискові</a:t>
          </a:r>
          <a:endParaRPr lang="uk-UA" dirty="0"/>
        </a:p>
      </dgm:t>
    </dgm:pt>
    <dgm:pt modelId="{3F840250-703F-4AB7-B3C7-1E2F487DDD12}" type="parTrans" cxnId="{73B283D1-CE5F-416F-BCF3-64BC309CE3A8}">
      <dgm:prSet/>
      <dgm:spPr/>
      <dgm:t>
        <a:bodyPr/>
        <a:lstStyle/>
        <a:p>
          <a:endParaRPr lang="uk-UA"/>
        </a:p>
      </dgm:t>
    </dgm:pt>
    <dgm:pt modelId="{05B4C6CB-AB8D-431F-9303-4D19335AE61A}" type="sibTrans" cxnId="{73B283D1-CE5F-416F-BCF3-64BC309CE3A8}">
      <dgm:prSet/>
      <dgm:spPr/>
      <dgm:t>
        <a:bodyPr/>
        <a:lstStyle/>
        <a:p>
          <a:endParaRPr lang="uk-UA"/>
        </a:p>
      </dgm:t>
    </dgm:pt>
    <dgm:pt modelId="{71D17700-F87F-42FF-9B06-3944FCBDD562}" type="pres">
      <dgm:prSet presAssocID="{9DF27113-31E1-4C57-BBA0-5AE2654ED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2BA7126-CDC1-4C38-8093-6E366453AA85}" type="pres">
      <dgm:prSet presAssocID="{8484DCA9-4A36-43D0-BF73-8E203CC9B657}" presName="composite" presStyleCnt="0"/>
      <dgm:spPr/>
    </dgm:pt>
    <dgm:pt modelId="{AE7B31FF-7579-4135-8E78-EE018EE6E869}" type="pres">
      <dgm:prSet presAssocID="{8484DCA9-4A36-43D0-BF73-8E203CC9B657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02E8E8B-89F4-4DC8-A084-840EB29A32E9}" type="pres">
      <dgm:prSet presAssocID="{8484DCA9-4A36-43D0-BF73-8E203CC9B657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81F69FF-BAD7-411C-800E-9109E2F6FC65}" type="pres">
      <dgm:prSet presAssocID="{77621C0A-4AFD-47A0-9E09-3E7651BF4BF3}" presName="space" presStyleCnt="0"/>
      <dgm:spPr/>
    </dgm:pt>
    <dgm:pt modelId="{5F3D610B-C938-458F-ADA8-467A6155182E}" type="pres">
      <dgm:prSet presAssocID="{65AD53A3-7F5A-456D-8386-F952C5B84673}" presName="composite" presStyleCnt="0"/>
      <dgm:spPr/>
    </dgm:pt>
    <dgm:pt modelId="{A4DC0F56-90D1-48EF-8B9A-FCFDAF373F3E}" type="pres">
      <dgm:prSet presAssocID="{65AD53A3-7F5A-456D-8386-F952C5B84673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D8B2FF6-99F3-4677-9E39-A8E832EC4BE0}" type="pres">
      <dgm:prSet presAssocID="{65AD53A3-7F5A-456D-8386-F952C5B84673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BCFB3AF-F993-4253-815E-A3C5841FA12F}" type="pres">
      <dgm:prSet presAssocID="{ADEBB436-4045-4ABD-8712-DA55A01493E8}" presName="space" presStyleCnt="0"/>
      <dgm:spPr/>
    </dgm:pt>
    <dgm:pt modelId="{216A22FC-2FF7-4F75-BDBB-A09866C20C39}" type="pres">
      <dgm:prSet presAssocID="{A90B15E2-3D05-4905-8DF4-98854D87C2FC}" presName="composite" presStyleCnt="0"/>
      <dgm:spPr/>
    </dgm:pt>
    <dgm:pt modelId="{B34BF7A0-409A-4C33-8A65-6511146DEDC8}" type="pres">
      <dgm:prSet presAssocID="{A90B15E2-3D05-4905-8DF4-98854D87C2FC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10673F4-43AD-46F8-B680-F6C658CC5A34}" type="pres">
      <dgm:prSet presAssocID="{A90B15E2-3D05-4905-8DF4-98854D87C2FC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19C8D12-7980-4FE5-92F2-54D3E1A82E1E}" type="pres">
      <dgm:prSet presAssocID="{BDBAA5E2-31E8-4516-99C7-0D034FAEB16C}" presName="space" presStyleCnt="0"/>
      <dgm:spPr/>
    </dgm:pt>
    <dgm:pt modelId="{59683F92-8425-429F-8558-C92848CC3B9B}" type="pres">
      <dgm:prSet presAssocID="{0A04D6F5-DBD7-4D74-ACE9-1CD624388F1D}" presName="composite" presStyleCnt="0"/>
      <dgm:spPr/>
    </dgm:pt>
    <dgm:pt modelId="{F9C8F3A0-3872-4F94-95D6-12DE24A7F6DC}" type="pres">
      <dgm:prSet presAssocID="{0A04D6F5-DBD7-4D74-ACE9-1CD624388F1D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5493F33-4B7B-4BB5-811D-66E2710431B0}" type="pres">
      <dgm:prSet presAssocID="{0A04D6F5-DBD7-4D74-ACE9-1CD624388F1D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DF17D05-64A6-4402-A258-1491962BC76A}" type="pres">
      <dgm:prSet presAssocID="{48FBFC11-D8B5-4D3D-AE8C-0F7D279EBAD6}" presName="space" presStyleCnt="0"/>
      <dgm:spPr/>
    </dgm:pt>
    <dgm:pt modelId="{05CB1BE8-716B-4BB0-96AB-FFBB0A032269}" type="pres">
      <dgm:prSet presAssocID="{F2640F9E-2397-4312-822E-6AD4A12F78B8}" presName="composite" presStyleCnt="0"/>
      <dgm:spPr/>
    </dgm:pt>
    <dgm:pt modelId="{9BDBD02F-0324-4469-9E53-1DCC091F8F01}" type="pres">
      <dgm:prSet presAssocID="{F2640F9E-2397-4312-822E-6AD4A12F78B8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F9A76F4-985B-40C5-B54F-B165CCF6EAA8}" type="pres">
      <dgm:prSet presAssocID="{F2640F9E-2397-4312-822E-6AD4A12F78B8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E5E30178-CC97-42ED-B918-816E216E3BA8}" type="presOf" srcId="{96F508E0-4891-4901-805D-D413C32DE065}" destId="{A02E8E8B-89F4-4DC8-A084-840EB29A32E9}" srcOrd="0" destOrd="0" presId="urn:microsoft.com/office/officeart/2005/8/layout/hList1"/>
    <dgm:cxn modelId="{317AA7DA-4981-4DF7-901A-C0F96155E847}" srcId="{65AD53A3-7F5A-456D-8386-F952C5B84673}" destId="{69D0E8E7-8473-49C6-8F61-D6AC35780F16}" srcOrd="2" destOrd="0" parTransId="{E0C3D8EB-843E-40E0-8449-DA7073A146A2}" sibTransId="{884833F3-BFCD-436A-804C-36E604B4A760}"/>
    <dgm:cxn modelId="{F6485C52-6BD0-4BA5-8B08-16BCB5DC4F7D}" type="presOf" srcId="{B305C3AE-93A3-446F-903E-3F08BBC18C03}" destId="{CF9A76F4-985B-40C5-B54F-B165CCF6EAA8}" srcOrd="0" destOrd="3" presId="urn:microsoft.com/office/officeart/2005/8/layout/hList1"/>
    <dgm:cxn modelId="{6E196357-5BDC-495D-803E-6ACD93195E82}" type="presOf" srcId="{B2E68BA0-F331-4533-9D29-8ABE13F052C8}" destId="{CF9A76F4-985B-40C5-B54F-B165CCF6EAA8}" srcOrd="0" destOrd="5" presId="urn:microsoft.com/office/officeart/2005/8/layout/hList1"/>
    <dgm:cxn modelId="{62293F0C-5E60-42A0-A269-86285B1DD6A4}" srcId="{F2640F9E-2397-4312-822E-6AD4A12F78B8}" destId="{B2E68BA0-F331-4533-9D29-8ABE13F052C8}" srcOrd="5" destOrd="0" parTransId="{102DC80C-AEB4-4A70-B50D-ADD78A4BEFDF}" sibTransId="{2221F39F-7D49-4503-A58E-558CF6CFC0E0}"/>
    <dgm:cxn modelId="{D9D217BB-E635-4A38-920A-B2B7F9D69626}" type="presOf" srcId="{439E090B-A790-4367-87D3-AF198E5E0442}" destId="{F10673F4-43AD-46F8-B680-F6C658CC5A34}" srcOrd="0" destOrd="2" presId="urn:microsoft.com/office/officeart/2005/8/layout/hList1"/>
    <dgm:cxn modelId="{4EC342F9-D89C-4EF5-805A-334298AD0AF2}" type="presOf" srcId="{445883CF-AADA-4282-8079-77330A4AEA1E}" destId="{05493F33-4B7B-4BB5-811D-66E2710431B0}" srcOrd="0" destOrd="2" presId="urn:microsoft.com/office/officeart/2005/8/layout/hList1"/>
    <dgm:cxn modelId="{9D05028C-CB52-4684-A55B-DF8D4EC7795B}" srcId="{9DF27113-31E1-4C57-BBA0-5AE2654EDBAC}" destId="{A90B15E2-3D05-4905-8DF4-98854D87C2FC}" srcOrd="2" destOrd="0" parTransId="{A3AF09A5-FA77-40FE-A6DB-3BD35BBD750B}" sibTransId="{BDBAA5E2-31E8-4516-99C7-0D034FAEB16C}"/>
    <dgm:cxn modelId="{2D844F9A-74FA-4150-990A-A002C9FF59AA}" type="presOf" srcId="{29713A7F-1A21-4B2C-9A17-33F6BF7C823B}" destId="{05493F33-4B7B-4BB5-811D-66E2710431B0}" srcOrd="0" destOrd="1" presId="urn:microsoft.com/office/officeart/2005/8/layout/hList1"/>
    <dgm:cxn modelId="{F8388A50-279F-4A22-9F6F-5DBC50AB058E}" srcId="{F2640F9E-2397-4312-822E-6AD4A12F78B8}" destId="{83714301-5C12-4647-B944-90E319130507}" srcOrd="2" destOrd="0" parTransId="{7B74CA75-F49F-4B84-96C7-DAEB9CBE3347}" sibTransId="{405346FD-DFF4-4570-8E22-B99632699FFE}"/>
    <dgm:cxn modelId="{89890303-9072-487D-871D-96913F3236FA}" type="presOf" srcId="{83714301-5C12-4647-B944-90E319130507}" destId="{CF9A76F4-985B-40C5-B54F-B165CCF6EAA8}" srcOrd="0" destOrd="2" presId="urn:microsoft.com/office/officeart/2005/8/layout/hList1"/>
    <dgm:cxn modelId="{64165E98-30F4-4AF2-A86F-FF8E94BDA8BD}" type="presOf" srcId="{2EF68E35-4119-44E3-AC77-FF8C5C313807}" destId="{A02E8E8B-89F4-4DC8-A084-840EB29A32E9}" srcOrd="0" destOrd="2" presId="urn:microsoft.com/office/officeart/2005/8/layout/hList1"/>
    <dgm:cxn modelId="{BC3D73DB-F832-4402-AB9E-1730B72B38F7}" srcId="{F2640F9E-2397-4312-822E-6AD4A12F78B8}" destId="{B305C3AE-93A3-446F-903E-3F08BBC18C03}" srcOrd="3" destOrd="0" parTransId="{FDFD8D36-01C4-4609-A9D4-47917CABF5B7}" sibTransId="{554C1AAD-11AF-4D43-83A8-3AA5189AFCB8}"/>
    <dgm:cxn modelId="{45B2C48F-E87A-4625-A6E2-C79C01C4C4E6}" srcId="{65AD53A3-7F5A-456D-8386-F952C5B84673}" destId="{ACD5972A-0807-492E-94C1-DB6A16631AE2}" srcOrd="0" destOrd="0" parTransId="{D5727335-17F1-49D6-BBFA-036AF9EBEEA2}" sibTransId="{B694A227-32DE-484C-9EA3-9FFE23559501}"/>
    <dgm:cxn modelId="{EB04BB7F-6706-4542-8940-876AA5AADF97}" srcId="{0A04D6F5-DBD7-4D74-ACE9-1CD624388F1D}" destId="{445883CF-AADA-4282-8079-77330A4AEA1E}" srcOrd="2" destOrd="0" parTransId="{F425D7A2-13C3-4646-9732-B65D8A209D59}" sibTransId="{18AFA162-13CA-47EC-BC71-862B438E3375}"/>
    <dgm:cxn modelId="{73B283D1-CE5F-416F-BCF3-64BC309CE3A8}" srcId="{F2640F9E-2397-4312-822E-6AD4A12F78B8}" destId="{2B48AF0B-8032-4428-866E-698D46F2D8E0}" srcOrd="6" destOrd="0" parTransId="{3F840250-703F-4AB7-B3C7-1E2F487DDD12}" sibTransId="{05B4C6CB-AB8D-431F-9303-4D19335AE61A}"/>
    <dgm:cxn modelId="{49D95CB4-FE50-42A7-B8B9-F2761896CBB4}" srcId="{8484DCA9-4A36-43D0-BF73-8E203CC9B657}" destId="{96F508E0-4891-4901-805D-D413C32DE065}" srcOrd="0" destOrd="0" parTransId="{60CA8E77-575B-4B62-9EDB-C2FCDB75745E}" sibTransId="{97960361-40BA-4F73-9629-53F38D88D030}"/>
    <dgm:cxn modelId="{4DD9A886-477E-41BD-ABCB-0DDE2C34B78A}" type="presOf" srcId="{AC119659-9E65-4728-9AB6-E2597B3FE2DD}" destId="{CF9A76F4-985B-40C5-B54F-B165CCF6EAA8}" srcOrd="0" destOrd="1" presId="urn:microsoft.com/office/officeart/2005/8/layout/hList1"/>
    <dgm:cxn modelId="{D4AF8B3B-87C9-4772-A583-3035DD52F375}" type="presOf" srcId="{927CF87B-7890-4C58-A0B9-586DBB881E89}" destId="{CF9A76F4-985B-40C5-B54F-B165CCF6EAA8}" srcOrd="0" destOrd="0" presId="urn:microsoft.com/office/officeart/2005/8/layout/hList1"/>
    <dgm:cxn modelId="{97083FB0-3432-455C-B20B-D41D4F79C68A}" type="presOf" srcId="{8484DCA9-4A36-43D0-BF73-8E203CC9B657}" destId="{AE7B31FF-7579-4135-8E78-EE018EE6E869}" srcOrd="0" destOrd="0" presId="urn:microsoft.com/office/officeart/2005/8/layout/hList1"/>
    <dgm:cxn modelId="{CC87AFEB-6DF2-43D8-B64F-D316B6E86A52}" srcId="{F2640F9E-2397-4312-822E-6AD4A12F78B8}" destId="{927CF87B-7890-4C58-A0B9-586DBB881E89}" srcOrd="0" destOrd="0" parTransId="{D6A9EE34-85A6-47E0-B883-1A33942F8534}" sibTransId="{57E59FB8-C6D2-49FC-85D6-B4AEA60575C6}"/>
    <dgm:cxn modelId="{48D8A143-510A-4B83-A138-79AC82E10648}" type="presOf" srcId="{0A04D6F5-DBD7-4D74-ACE9-1CD624388F1D}" destId="{F9C8F3A0-3872-4F94-95D6-12DE24A7F6DC}" srcOrd="0" destOrd="0" presId="urn:microsoft.com/office/officeart/2005/8/layout/hList1"/>
    <dgm:cxn modelId="{5E443A65-D8F4-4394-8E49-1865025E66EB}" srcId="{8484DCA9-4A36-43D0-BF73-8E203CC9B657}" destId="{FC98D501-E87A-42DD-9482-C5C6B41A4E2B}" srcOrd="3" destOrd="0" parTransId="{FB202142-0D6F-4743-A192-41F0064F4DF0}" sibTransId="{E4AFD042-4E2D-47A6-B75D-53DE74015DB6}"/>
    <dgm:cxn modelId="{9FBE74E8-D385-44B7-9428-2875C73AF4CC}" type="presOf" srcId="{7563D5C6-2B8A-4D95-AAD3-5B8B22B648C7}" destId="{3D8B2FF6-99F3-4677-9E39-A8E832EC4BE0}" srcOrd="0" destOrd="1" presId="urn:microsoft.com/office/officeart/2005/8/layout/hList1"/>
    <dgm:cxn modelId="{CD09B68D-0598-468B-9AD1-1FCA2001BF0F}" type="presOf" srcId="{ACD5972A-0807-492E-94C1-DB6A16631AE2}" destId="{3D8B2FF6-99F3-4677-9E39-A8E832EC4BE0}" srcOrd="0" destOrd="0" presId="urn:microsoft.com/office/officeart/2005/8/layout/hList1"/>
    <dgm:cxn modelId="{8AF2F712-F927-4CE0-9F0E-1EAC5EE2CAFA}" srcId="{8484DCA9-4A36-43D0-BF73-8E203CC9B657}" destId="{D57AFD8A-A133-46E6-918E-CF80B03B3CE4}" srcOrd="1" destOrd="0" parTransId="{2E32EDF2-7EE8-40C6-B153-905B69E1D196}" sibTransId="{01371C3E-62DB-4B64-88D8-2DCC60DFE1A5}"/>
    <dgm:cxn modelId="{9CC6B935-8F86-4D98-B34F-99B1E1DAB3FB}" srcId="{9DF27113-31E1-4C57-BBA0-5AE2654EDBAC}" destId="{0A04D6F5-DBD7-4D74-ACE9-1CD624388F1D}" srcOrd="3" destOrd="0" parTransId="{F087F8E1-CCA4-4D14-AE94-05CF797D85FB}" sibTransId="{48FBFC11-D8B5-4D3D-AE8C-0F7D279EBAD6}"/>
    <dgm:cxn modelId="{D41D04B2-B44A-48AA-BEE0-0050CDF29D79}" srcId="{9DF27113-31E1-4C57-BBA0-5AE2654EDBAC}" destId="{F2640F9E-2397-4312-822E-6AD4A12F78B8}" srcOrd="4" destOrd="0" parTransId="{A9840A5A-70A6-49AB-BA90-E87900FBF5B7}" sibTransId="{1F6DDFA4-5FE5-4268-AA95-CA7DB6214519}"/>
    <dgm:cxn modelId="{0D5556E1-5D02-4348-8B5E-C270BDE9E7B9}" srcId="{0A04D6F5-DBD7-4D74-ACE9-1CD624388F1D}" destId="{29713A7F-1A21-4B2C-9A17-33F6BF7C823B}" srcOrd="1" destOrd="0" parTransId="{2F731A57-5038-43BF-984A-FC0B22A3D9FD}" sibTransId="{7DC61372-B630-49A1-8875-5804E2E535AE}"/>
    <dgm:cxn modelId="{1572AD3D-EA60-4446-8F53-B1A8B2DC1066}" type="presOf" srcId="{5447AAEE-FD41-4305-9C18-BD628C3F7986}" destId="{A02E8E8B-89F4-4DC8-A084-840EB29A32E9}" srcOrd="0" destOrd="4" presId="urn:microsoft.com/office/officeart/2005/8/layout/hList1"/>
    <dgm:cxn modelId="{5135A68F-49D2-4FF0-8783-B3FBBB09C37F}" type="presOf" srcId="{F2640F9E-2397-4312-822E-6AD4A12F78B8}" destId="{9BDBD02F-0324-4469-9E53-1DCC091F8F01}" srcOrd="0" destOrd="0" presId="urn:microsoft.com/office/officeart/2005/8/layout/hList1"/>
    <dgm:cxn modelId="{078AEA53-8EAE-4DD3-98FE-A3F67EAADDAD}" srcId="{A90B15E2-3D05-4905-8DF4-98854D87C2FC}" destId="{439E090B-A790-4367-87D3-AF198E5E0442}" srcOrd="2" destOrd="0" parTransId="{0C1E66D0-97ED-444A-A344-1499847A2B58}" sibTransId="{51910131-FF01-4DC3-8D73-BDC7BF41965C}"/>
    <dgm:cxn modelId="{C1DE19A8-3C53-4F4B-A109-B914FB454981}" srcId="{65AD53A3-7F5A-456D-8386-F952C5B84673}" destId="{3673F8BC-063C-4A11-8371-67E15E1062F1}" srcOrd="3" destOrd="0" parTransId="{F1482BED-41D9-4DFB-8F4B-DD068944DEAC}" sibTransId="{9042F392-EF3A-4404-A34F-D2DD3281BF13}"/>
    <dgm:cxn modelId="{5C246471-EDD1-48FB-9351-744A518D824C}" type="presOf" srcId="{A90B15E2-3D05-4905-8DF4-98854D87C2FC}" destId="{B34BF7A0-409A-4C33-8A65-6511146DEDC8}" srcOrd="0" destOrd="0" presId="urn:microsoft.com/office/officeart/2005/8/layout/hList1"/>
    <dgm:cxn modelId="{D9BFE54B-F2FA-4C3D-ABF7-CA9CCA737483}" type="presOf" srcId="{D57AFD8A-A133-46E6-918E-CF80B03B3CE4}" destId="{A02E8E8B-89F4-4DC8-A084-840EB29A32E9}" srcOrd="0" destOrd="1" presId="urn:microsoft.com/office/officeart/2005/8/layout/hList1"/>
    <dgm:cxn modelId="{DB9614C8-4714-426E-8A87-1CE5241FC769}" type="presOf" srcId="{4E0F6830-90FA-419D-A6E0-16647D87572C}" destId="{F10673F4-43AD-46F8-B680-F6C658CC5A34}" srcOrd="0" destOrd="1" presId="urn:microsoft.com/office/officeart/2005/8/layout/hList1"/>
    <dgm:cxn modelId="{79E23EBE-32F2-4640-995C-C0C6B8E9A0FC}" srcId="{8484DCA9-4A36-43D0-BF73-8E203CC9B657}" destId="{5447AAEE-FD41-4305-9C18-BD628C3F7986}" srcOrd="4" destOrd="0" parTransId="{55E4B337-8DDC-4660-9931-11E229E1DBA8}" sibTransId="{452924F0-1F2E-4D3D-A7C9-E7AD4541DE23}"/>
    <dgm:cxn modelId="{33AF2012-8FA8-4BFF-9960-C43DE811C93A}" type="presOf" srcId="{65AD53A3-7F5A-456D-8386-F952C5B84673}" destId="{A4DC0F56-90D1-48EF-8B9A-FCFDAF373F3E}" srcOrd="0" destOrd="0" presId="urn:microsoft.com/office/officeart/2005/8/layout/hList1"/>
    <dgm:cxn modelId="{5D191B53-5D69-46AC-B9AD-A83ACA262B52}" srcId="{9DF27113-31E1-4C57-BBA0-5AE2654EDBAC}" destId="{8484DCA9-4A36-43D0-BF73-8E203CC9B657}" srcOrd="0" destOrd="0" parTransId="{98954644-48FD-4775-8268-4B2D6F370D0B}" sibTransId="{77621C0A-4AFD-47A0-9E09-3E7651BF4BF3}"/>
    <dgm:cxn modelId="{91616956-CD96-433D-A2AA-33976A809E35}" type="presOf" srcId="{2B48AF0B-8032-4428-866E-698D46F2D8E0}" destId="{CF9A76F4-985B-40C5-B54F-B165CCF6EAA8}" srcOrd="0" destOrd="6" presId="urn:microsoft.com/office/officeart/2005/8/layout/hList1"/>
    <dgm:cxn modelId="{4605978D-4F24-4E67-907E-D746FBEFC748}" type="presOf" srcId="{9DF27113-31E1-4C57-BBA0-5AE2654EDBAC}" destId="{71D17700-F87F-42FF-9B06-3944FCBDD562}" srcOrd="0" destOrd="0" presId="urn:microsoft.com/office/officeart/2005/8/layout/hList1"/>
    <dgm:cxn modelId="{6C8B8908-3C62-4DFD-A4C3-3F4CA8DE696C}" type="presOf" srcId="{76B35176-6B78-453D-9E61-D9815E4960A9}" destId="{CF9A76F4-985B-40C5-B54F-B165CCF6EAA8}" srcOrd="0" destOrd="4" presId="urn:microsoft.com/office/officeart/2005/8/layout/hList1"/>
    <dgm:cxn modelId="{D9A10956-4A35-4161-A572-6D89F65F6176}" srcId="{9DF27113-31E1-4C57-BBA0-5AE2654EDBAC}" destId="{65AD53A3-7F5A-456D-8386-F952C5B84673}" srcOrd="1" destOrd="0" parTransId="{385756F4-A47A-40CB-91A1-B2D852A5D9DE}" sibTransId="{ADEBB436-4045-4ABD-8712-DA55A01493E8}"/>
    <dgm:cxn modelId="{EBD6239D-288C-4CED-8E91-BD8131F618E5}" srcId="{F2640F9E-2397-4312-822E-6AD4A12F78B8}" destId="{76B35176-6B78-453D-9E61-D9815E4960A9}" srcOrd="4" destOrd="0" parTransId="{6B8A4F44-4C1F-4B11-9F73-F6BF1B573C54}" sibTransId="{63EC757E-06E2-4C93-8209-8F70A6A37748}"/>
    <dgm:cxn modelId="{01ACEAD5-44CA-42D3-ADA3-B877116CFA0B}" type="presOf" srcId="{EF667EC7-B826-44A5-A896-2DBD025837E4}" destId="{05493F33-4B7B-4BB5-811D-66E2710431B0}" srcOrd="0" destOrd="0" presId="urn:microsoft.com/office/officeart/2005/8/layout/hList1"/>
    <dgm:cxn modelId="{2F595928-537A-48DA-809F-14665652DF7A}" type="presOf" srcId="{FC98D501-E87A-42DD-9482-C5C6B41A4E2B}" destId="{A02E8E8B-89F4-4DC8-A084-840EB29A32E9}" srcOrd="0" destOrd="3" presId="urn:microsoft.com/office/officeart/2005/8/layout/hList1"/>
    <dgm:cxn modelId="{86B091FC-8582-41CD-ACB9-C996738BE1FF}" srcId="{0A04D6F5-DBD7-4D74-ACE9-1CD624388F1D}" destId="{EF667EC7-B826-44A5-A896-2DBD025837E4}" srcOrd="0" destOrd="0" parTransId="{DE674710-7ED6-4A46-9320-8A8F2CC9DC11}" sibTransId="{785A1A0A-D51D-45E1-B713-36BE28A26217}"/>
    <dgm:cxn modelId="{50821328-8773-4F27-9D79-1E74724564C2}" type="presOf" srcId="{0BBEAEA5-82B5-49F7-8209-1ADFB6F89F40}" destId="{F10673F4-43AD-46F8-B680-F6C658CC5A34}" srcOrd="0" destOrd="0" presId="urn:microsoft.com/office/officeart/2005/8/layout/hList1"/>
    <dgm:cxn modelId="{C7418449-64C8-4E14-BC3A-70BD194C8766}" type="presOf" srcId="{69D0E8E7-8473-49C6-8F61-D6AC35780F16}" destId="{3D8B2FF6-99F3-4677-9E39-A8E832EC4BE0}" srcOrd="0" destOrd="2" presId="urn:microsoft.com/office/officeart/2005/8/layout/hList1"/>
    <dgm:cxn modelId="{F1D209EE-576A-4D22-A3A6-463E8DF20846}" srcId="{65AD53A3-7F5A-456D-8386-F952C5B84673}" destId="{7563D5C6-2B8A-4D95-AAD3-5B8B22B648C7}" srcOrd="1" destOrd="0" parTransId="{2F3A2A59-0381-4448-8AA7-4696AACEEC19}" sibTransId="{4F4EA993-6072-4DF5-BBB9-131F62C887AE}"/>
    <dgm:cxn modelId="{C0208A1C-23E8-4A31-9798-FD9A69D95EB5}" srcId="{A90B15E2-3D05-4905-8DF4-98854D87C2FC}" destId="{0BBEAEA5-82B5-49F7-8209-1ADFB6F89F40}" srcOrd="0" destOrd="0" parTransId="{4B5E88A9-4910-4F3A-9607-4FC5E398F5FD}" sibTransId="{3ACF225E-AC3E-4FC9-A951-C991C065D659}"/>
    <dgm:cxn modelId="{E7D6AC9A-D771-424E-AA2F-C369D15C142E}" srcId="{8484DCA9-4A36-43D0-BF73-8E203CC9B657}" destId="{2EF68E35-4119-44E3-AC77-FF8C5C313807}" srcOrd="2" destOrd="0" parTransId="{9F50C495-AEEB-4E8B-B08F-56C3F3DDC0CE}" sibTransId="{C85BF926-E13A-4BD4-AB98-EAF52328A777}"/>
    <dgm:cxn modelId="{25DD31E2-6B45-4A05-BEA3-B98C216E90A7}" srcId="{A90B15E2-3D05-4905-8DF4-98854D87C2FC}" destId="{4E0F6830-90FA-419D-A6E0-16647D87572C}" srcOrd="1" destOrd="0" parTransId="{FE18F05D-9EDD-48B8-A4D1-425486DCB900}" sibTransId="{07C8F8DE-F8BB-4839-B890-E6FB8E1E1AC2}"/>
    <dgm:cxn modelId="{5E1D6540-5E90-4638-A212-9549D3E42EEB}" type="presOf" srcId="{3673F8BC-063C-4A11-8371-67E15E1062F1}" destId="{3D8B2FF6-99F3-4677-9E39-A8E832EC4BE0}" srcOrd="0" destOrd="3" presId="urn:microsoft.com/office/officeart/2005/8/layout/hList1"/>
    <dgm:cxn modelId="{8CEEFD9B-4F88-4DF3-90E2-57AC6FFD5E42}" srcId="{F2640F9E-2397-4312-822E-6AD4A12F78B8}" destId="{AC119659-9E65-4728-9AB6-E2597B3FE2DD}" srcOrd="1" destOrd="0" parTransId="{5EDECEDE-B061-4790-9825-C47EB3524F60}" sibTransId="{AD3E9202-BD19-41F3-8E4D-863D54B17CF9}"/>
    <dgm:cxn modelId="{D12B87F6-6CDD-4354-9C00-3552F1493207}" type="presParOf" srcId="{71D17700-F87F-42FF-9B06-3944FCBDD562}" destId="{A2BA7126-CDC1-4C38-8093-6E366453AA85}" srcOrd="0" destOrd="0" presId="urn:microsoft.com/office/officeart/2005/8/layout/hList1"/>
    <dgm:cxn modelId="{055BFF4B-3B3A-4BC0-ADC2-E172CF8E82FC}" type="presParOf" srcId="{A2BA7126-CDC1-4C38-8093-6E366453AA85}" destId="{AE7B31FF-7579-4135-8E78-EE018EE6E869}" srcOrd="0" destOrd="0" presId="urn:microsoft.com/office/officeart/2005/8/layout/hList1"/>
    <dgm:cxn modelId="{BBFE15D2-8E55-49EF-86D8-51993A950C86}" type="presParOf" srcId="{A2BA7126-CDC1-4C38-8093-6E366453AA85}" destId="{A02E8E8B-89F4-4DC8-A084-840EB29A32E9}" srcOrd="1" destOrd="0" presId="urn:microsoft.com/office/officeart/2005/8/layout/hList1"/>
    <dgm:cxn modelId="{B8F9A2F5-AEDB-4F1E-B632-41AFAC6511E2}" type="presParOf" srcId="{71D17700-F87F-42FF-9B06-3944FCBDD562}" destId="{181F69FF-BAD7-411C-800E-9109E2F6FC65}" srcOrd="1" destOrd="0" presId="urn:microsoft.com/office/officeart/2005/8/layout/hList1"/>
    <dgm:cxn modelId="{67A3A279-A92D-4DD3-80D0-48591DBBE4EC}" type="presParOf" srcId="{71D17700-F87F-42FF-9B06-3944FCBDD562}" destId="{5F3D610B-C938-458F-ADA8-467A6155182E}" srcOrd="2" destOrd="0" presId="urn:microsoft.com/office/officeart/2005/8/layout/hList1"/>
    <dgm:cxn modelId="{5D422185-548A-450A-AC82-5B9052FD5B49}" type="presParOf" srcId="{5F3D610B-C938-458F-ADA8-467A6155182E}" destId="{A4DC0F56-90D1-48EF-8B9A-FCFDAF373F3E}" srcOrd="0" destOrd="0" presId="urn:microsoft.com/office/officeart/2005/8/layout/hList1"/>
    <dgm:cxn modelId="{FF4CE8E0-CF7D-4D67-9B7F-00A8B4F1ED65}" type="presParOf" srcId="{5F3D610B-C938-458F-ADA8-467A6155182E}" destId="{3D8B2FF6-99F3-4677-9E39-A8E832EC4BE0}" srcOrd="1" destOrd="0" presId="urn:microsoft.com/office/officeart/2005/8/layout/hList1"/>
    <dgm:cxn modelId="{7E375583-966E-48EA-AB64-FA19A3324197}" type="presParOf" srcId="{71D17700-F87F-42FF-9B06-3944FCBDD562}" destId="{ABCFB3AF-F993-4253-815E-A3C5841FA12F}" srcOrd="3" destOrd="0" presId="urn:microsoft.com/office/officeart/2005/8/layout/hList1"/>
    <dgm:cxn modelId="{41A5DDD3-D79D-4124-9130-5CD89D4D2D6E}" type="presParOf" srcId="{71D17700-F87F-42FF-9B06-3944FCBDD562}" destId="{216A22FC-2FF7-4F75-BDBB-A09866C20C39}" srcOrd="4" destOrd="0" presId="urn:microsoft.com/office/officeart/2005/8/layout/hList1"/>
    <dgm:cxn modelId="{8CE12762-398B-4729-A9D0-EF9BD72C6A28}" type="presParOf" srcId="{216A22FC-2FF7-4F75-BDBB-A09866C20C39}" destId="{B34BF7A0-409A-4C33-8A65-6511146DEDC8}" srcOrd="0" destOrd="0" presId="urn:microsoft.com/office/officeart/2005/8/layout/hList1"/>
    <dgm:cxn modelId="{D2B30D0B-29EF-424B-BEBD-418F32CAF97C}" type="presParOf" srcId="{216A22FC-2FF7-4F75-BDBB-A09866C20C39}" destId="{F10673F4-43AD-46F8-B680-F6C658CC5A34}" srcOrd="1" destOrd="0" presId="urn:microsoft.com/office/officeart/2005/8/layout/hList1"/>
    <dgm:cxn modelId="{EF61D363-3E36-4671-950D-0969BB0FB67F}" type="presParOf" srcId="{71D17700-F87F-42FF-9B06-3944FCBDD562}" destId="{319C8D12-7980-4FE5-92F2-54D3E1A82E1E}" srcOrd="5" destOrd="0" presId="urn:microsoft.com/office/officeart/2005/8/layout/hList1"/>
    <dgm:cxn modelId="{7E02F64E-92CD-4294-B52C-7077CADD26F7}" type="presParOf" srcId="{71D17700-F87F-42FF-9B06-3944FCBDD562}" destId="{59683F92-8425-429F-8558-C92848CC3B9B}" srcOrd="6" destOrd="0" presId="urn:microsoft.com/office/officeart/2005/8/layout/hList1"/>
    <dgm:cxn modelId="{F2B282D4-23F2-4F1C-8E43-9615F46B8B43}" type="presParOf" srcId="{59683F92-8425-429F-8558-C92848CC3B9B}" destId="{F9C8F3A0-3872-4F94-95D6-12DE24A7F6DC}" srcOrd="0" destOrd="0" presId="urn:microsoft.com/office/officeart/2005/8/layout/hList1"/>
    <dgm:cxn modelId="{CBD35355-8AA4-45EF-B5B2-F0D4CF53D896}" type="presParOf" srcId="{59683F92-8425-429F-8558-C92848CC3B9B}" destId="{05493F33-4B7B-4BB5-811D-66E2710431B0}" srcOrd="1" destOrd="0" presId="urn:microsoft.com/office/officeart/2005/8/layout/hList1"/>
    <dgm:cxn modelId="{2D7F51FF-02CD-4C45-BD52-A8C134347E18}" type="presParOf" srcId="{71D17700-F87F-42FF-9B06-3944FCBDD562}" destId="{4DF17D05-64A6-4402-A258-1491962BC76A}" srcOrd="7" destOrd="0" presId="urn:microsoft.com/office/officeart/2005/8/layout/hList1"/>
    <dgm:cxn modelId="{44568041-E2C7-4390-9862-D69465A98A30}" type="presParOf" srcId="{71D17700-F87F-42FF-9B06-3944FCBDD562}" destId="{05CB1BE8-716B-4BB0-96AB-FFBB0A032269}" srcOrd="8" destOrd="0" presId="urn:microsoft.com/office/officeart/2005/8/layout/hList1"/>
    <dgm:cxn modelId="{7D3B1292-611F-4608-839E-B70021DDEDF8}" type="presParOf" srcId="{05CB1BE8-716B-4BB0-96AB-FFBB0A032269}" destId="{9BDBD02F-0324-4469-9E53-1DCC091F8F01}" srcOrd="0" destOrd="0" presId="urn:microsoft.com/office/officeart/2005/8/layout/hList1"/>
    <dgm:cxn modelId="{11AA847F-F5E7-43FB-9EF6-B7C58C7F9C51}" type="presParOf" srcId="{05CB1BE8-716B-4BB0-96AB-FFBB0A032269}" destId="{CF9A76F4-985B-40C5-B54F-B165CCF6EAA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2A3E4F-15B2-46E5-BAF9-13A805A59986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918856C8-09CD-4377-8897-E418407201ED}">
      <dgm:prSet phldrT="[Текст]"/>
      <dgm:spPr/>
      <dgm:t>
        <a:bodyPr/>
        <a:lstStyle/>
        <a:p>
          <a:r>
            <a:rPr lang="uk-UA" dirty="0" smtClean="0"/>
            <a:t>І </a:t>
          </a:r>
          <a:r>
            <a:rPr lang="uk-UA" cap="none" dirty="0" smtClean="0"/>
            <a:t>підсистема</a:t>
          </a:r>
          <a:endParaRPr lang="uk-UA" dirty="0"/>
        </a:p>
      </dgm:t>
    </dgm:pt>
    <dgm:pt modelId="{56BA3239-928D-4B69-A35E-FA763C020933}" type="parTrans" cxnId="{40CE262A-8BBB-43E4-BFA1-F5431EC2EA60}">
      <dgm:prSet/>
      <dgm:spPr/>
      <dgm:t>
        <a:bodyPr/>
        <a:lstStyle/>
        <a:p>
          <a:endParaRPr lang="uk-UA"/>
        </a:p>
      </dgm:t>
    </dgm:pt>
    <dgm:pt modelId="{26805E12-F82D-4946-8A4E-5652C07DD00E}" type="sibTrans" cxnId="{40CE262A-8BBB-43E4-BFA1-F5431EC2EA60}">
      <dgm:prSet/>
      <dgm:spPr/>
      <dgm:t>
        <a:bodyPr/>
        <a:lstStyle/>
        <a:p>
          <a:endParaRPr lang="uk-UA"/>
        </a:p>
      </dgm:t>
    </dgm:pt>
    <dgm:pt modelId="{2B5DA224-FD30-466A-A47F-E848301F9352}">
      <dgm:prSet phldrT="[Текст]"/>
      <dgm:spPr/>
      <dgm:t>
        <a:bodyPr/>
        <a:lstStyle/>
        <a:p>
          <a:r>
            <a:rPr lang="uk-UA" b="1" cap="none" dirty="0" smtClean="0"/>
            <a:t>загально-стратегічна</a:t>
          </a:r>
          <a:r>
            <a:rPr lang="uk-UA" cap="none" dirty="0" smtClean="0"/>
            <a:t> (визначення перспектив розвитку школи, забезпечення управління іншими підсистемами)</a:t>
          </a:r>
          <a:endParaRPr lang="uk-UA" dirty="0"/>
        </a:p>
      </dgm:t>
    </dgm:pt>
    <dgm:pt modelId="{E0F33EB5-52E4-4A28-B362-8D212C7B2AAB}" type="parTrans" cxnId="{86AB4A6B-C0B7-4EEB-8D27-F8BDE0B27BBE}">
      <dgm:prSet/>
      <dgm:spPr/>
      <dgm:t>
        <a:bodyPr/>
        <a:lstStyle/>
        <a:p>
          <a:endParaRPr lang="uk-UA"/>
        </a:p>
      </dgm:t>
    </dgm:pt>
    <dgm:pt modelId="{4F931EDA-1A5F-43EC-9E9D-A7A9D0F232A8}" type="sibTrans" cxnId="{86AB4A6B-C0B7-4EEB-8D27-F8BDE0B27BBE}">
      <dgm:prSet/>
      <dgm:spPr/>
      <dgm:t>
        <a:bodyPr/>
        <a:lstStyle/>
        <a:p>
          <a:endParaRPr lang="uk-UA"/>
        </a:p>
      </dgm:t>
    </dgm:pt>
    <dgm:pt modelId="{8572DC0F-F232-4CCA-AFEB-0D5D7244C1E4}">
      <dgm:prSet phldrT="[Текст]"/>
      <dgm:spPr/>
      <dgm:t>
        <a:bodyPr/>
        <a:lstStyle/>
        <a:p>
          <a:r>
            <a:rPr lang="uk-UA" cap="none" dirty="0" smtClean="0"/>
            <a:t>ІІ підсистема</a:t>
          </a:r>
          <a:endParaRPr lang="uk-UA" dirty="0"/>
        </a:p>
      </dgm:t>
    </dgm:pt>
    <dgm:pt modelId="{AAF4F8E7-1563-4369-888E-3EC142BD20D4}" type="parTrans" cxnId="{55ACEDC5-CB62-4E70-98A7-F1448394D7C5}">
      <dgm:prSet/>
      <dgm:spPr/>
      <dgm:t>
        <a:bodyPr/>
        <a:lstStyle/>
        <a:p>
          <a:endParaRPr lang="uk-UA"/>
        </a:p>
      </dgm:t>
    </dgm:pt>
    <dgm:pt modelId="{5A10223B-79A9-4A03-825A-88722067360F}" type="sibTrans" cxnId="{55ACEDC5-CB62-4E70-98A7-F1448394D7C5}">
      <dgm:prSet/>
      <dgm:spPr/>
      <dgm:t>
        <a:bodyPr/>
        <a:lstStyle/>
        <a:p>
          <a:endParaRPr lang="uk-UA"/>
        </a:p>
      </dgm:t>
    </dgm:pt>
    <dgm:pt modelId="{D8A5F52C-3EBE-4E5D-B391-D69CEDBFE869}">
      <dgm:prSet/>
      <dgm:spPr/>
      <dgm:t>
        <a:bodyPr/>
        <a:lstStyle/>
        <a:p>
          <a:r>
            <a:rPr lang="uk-UA" cap="none" dirty="0" smtClean="0"/>
            <a:t>ІІІ підсистема</a:t>
          </a:r>
        </a:p>
      </dgm:t>
    </dgm:pt>
    <dgm:pt modelId="{CE8BFA6F-62E3-4226-B535-63881DB71620}" type="parTrans" cxnId="{4DAF6229-D9A0-47E3-973E-F67103A98DC0}">
      <dgm:prSet/>
      <dgm:spPr/>
      <dgm:t>
        <a:bodyPr/>
        <a:lstStyle/>
        <a:p>
          <a:endParaRPr lang="uk-UA"/>
        </a:p>
      </dgm:t>
    </dgm:pt>
    <dgm:pt modelId="{8271D972-A72C-4403-957B-2A4F7AB1B341}" type="sibTrans" cxnId="{4DAF6229-D9A0-47E3-973E-F67103A98DC0}">
      <dgm:prSet/>
      <dgm:spPr/>
      <dgm:t>
        <a:bodyPr/>
        <a:lstStyle/>
        <a:p>
          <a:endParaRPr lang="uk-UA"/>
        </a:p>
      </dgm:t>
    </dgm:pt>
    <dgm:pt modelId="{D38C7689-6341-4B04-B286-832C76C8D2EE}">
      <dgm:prSet/>
      <dgm:spPr/>
      <dgm:t>
        <a:bodyPr/>
        <a:lstStyle/>
        <a:p>
          <a:r>
            <a:rPr lang="uk-UA" cap="none" dirty="0" smtClean="0"/>
            <a:t>І</a:t>
          </a:r>
          <a:r>
            <a:rPr lang="en-US" cap="none" dirty="0" smtClean="0"/>
            <a:t>V</a:t>
          </a:r>
          <a:r>
            <a:rPr lang="uk-UA" cap="none" dirty="0" smtClean="0"/>
            <a:t> підсистема</a:t>
          </a:r>
        </a:p>
      </dgm:t>
    </dgm:pt>
    <dgm:pt modelId="{599B0C1E-638F-431F-B6AE-0AAB6DD3C002}" type="parTrans" cxnId="{0770CB61-E50A-4040-B799-6289CC40EF03}">
      <dgm:prSet/>
      <dgm:spPr/>
      <dgm:t>
        <a:bodyPr/>
        <a:lstStyle/>
        <a:p>
          <a:endParaRPr lang="uk-UA"/>
        </a:p>
      </dgm:t>
    </dgm:pt>
    <dgm:pt modelId="{03F44846-D88B-40AF-A340-6E37C45968EA}" type="sibTrans" cxnId="{0770CB61-E50A-4040-B799-6289CC40EF03}">
      <dgm:prSet/>
      <dgm:spPr/>
      <dgm:t>
        <a:bodyPr/>
        <a:lstStyle/>
        <a:p>
          <a:endParaRPr lang="uk-UA"/>
        </a:p>
      </dgm:t>
    </dgm:pt>
    <dgm:pt modelId="{0DCD6129-AE95-498B-A794-2A285D43C288}">
      <dgm:prSet/>
      <dgm:spPr/>
      <dgm:t>
        <a:bodyPr/>
        <a:lstStyle/>
        <a:p>
          <a:r>
            <a:rPr lang="en-US" cap="none" dirty="0" smtClean="0"/>
            <a:t>V</a:t>
          </a:r>
          <a:r>
            <a:rPr lang="uk-UA" cap="none" dirty="0" smtClean="0"/>
            <a:t> підсистема</a:t>
          </a:r>
        </a:p>
      </dgm:t>
    </dgm:pt>
    <dgm:pt modelId="{816A8220-C1C8-4028-B859-45D3C2039933}" type="parTrans" cxnId="{3AB86847-03FD-4A7D-A757-DA89084DDF6F}">
      <dgm:prSet/>
      <dgm:spPr/>
      <dgm:t>
        <a:bodyPr/>
        <a:lstStyle/>
        <a:p>
          <a:endParaRPr lang="uk-UA"/>
        </a:p>
      </dgm:t>
    </dgm:pt>
    <dgm:pt modelId="{7261377B-CA25-4718-ADB7-036BEEF8788A}" type="sibTrans" cxnId="{3AB86847-03FD-4A7D-A757-DA89084DDF6F}">
      <dgm:prSet/>
      <dgm:spPr/>
      <dgm:t>
        <a:bodyPr/>
        <a:lstStyle/>
        <a:p>
          <a:endParaRPr lang="uk-UA"/>
        </a:p>
      </dgm:t>
    </dgm:pt>
    <dgm:pt modelId="{D4AADFB3-7E16-4033-9DA0-4E87ACEF7507}">
      <dgm:prSet phldrT="[Текст]"/>
      <dgm:spPr/>
      <dgm:t>
        <a:bodyPr/>
        <a:lstStyle/>
        <a:p>
          <a:r>
            <a:rPr lang="uk-UA" b="1" cap="none" dirty="0" smtClean="0"/>
            <a:t>тактична</a:t>
          </a:r>
          <a:r>
            <a:rPr lang="uk-UA" cap="none" dirty="0" smtClean="0"/>
            <a:t> (аналіз та конкретизація мети і завдань розвитку, визначення шляхів та засобів виконання поставлених завдань, моніторинг та корекція)</a:t>
          </a:r>
          <a:endParaRPr lang="uk-UA" dirty="0"/>
        </a:p>
      </dgm:t>
    </dgm:pt>
    <dgm:pt modelId="{763FF72B-7CFD-446F-A9E4-E8D4542E0300}" type="parTrans" cxnId="{DA0D40DF-88F1-4501-9A9A-3CE76688246F}">
      <dgm:prSet/>
      <dgm:spPr/>
      <dgm:t>
        <a:bodyPr/>
        <a:lstStyle/>
        <a:p>
          <a:endParaRPr lang="uk-UA"/>
        </a:p>
      </dgm:t>
    </dgm:pt>
    <dgm:pt modelId="{CDDD20B7-A110-40A4-9FF3-062946C12F07}" type="sibTrans" cxnId="{DA0D40DF-88F1-4501-9A9A-3CE76688246F}">
      <dgm:prSet/>
      <dgm:spPr/>
      <dgm:t>
        <a:bodyPr/>
        <a:lstStyle/>
        <a:p>
          <a:endParaRPr lang="uk-UA"/>
        </a:p>
      </dgm:t>
    </dgm:pt>
    <dgm:pt modelId="{6E0FAFE5-D8E4-4530-9165-F0FCC0B5D149}">
      <dgm:prSet/>
      <dgm:spPr/>
      <dgm:t>
        <a:bodyPr/>
        <a:lstStyle/>
        <a:p>
          <a:r>
            <a:rPr lang="uk-UA" b="1" cap="none" dirty="0" smtClean="0"/>
            <a:t>організаційно-виконавча </a:t>
          </a:r>
          <a:r>
            <a:rPr lang="uk-UA" cap="none" dirty="0" smtClean="0"/>
            <a:t>(забезпечення діяльності учасників навчально-виховного процесу для повної реалізації завдань)</a:t>
          </a:r>
        </a:p>
      </dgm:t>
    </dgm:pt>
    <dgm:pt modelId="{F0DA9937-1EE8-4E52-9965-80DC611D45EF}" type="parTrans" cxnId="{A90870BA-E4BB-4753-B640-759C23F80F65}">
      <dgm:prSet/>
      <dgm:spPr/>
      <dgm:t>
        <a:bodyPr/>
        <a:lstStyle/>
        <a:p>
          <a:endParaRPr lang="uk-UA"/>
        </a:p>
      </dgm:t>
    </dgm:pt>
    <dgm:pt modelId="{8C5AABA1-0297-42B9-9309-8397F851F538}" type="sibTrans" cxnId="{A90870BA-E4BB-4753-B640-759C23F80F65}">
      <dgm:prSet/>
      <dgm:spPr/>
      <dgm:t>
        <a:bodyPr/>
        <a:lstStyle/>
        <a:p>
          <a:endParaRPr lang="uk-UA"/>
        </a:p>
      </dgm:t>
    </dgm:pt>
    <dgm:pt modelId="{7937FB30-64F0-494E-BF95-01971D8BEA23}">
      <dgm:prSet/>
      <dgm:spPr/>
      <dgm:t>
        <a:bodyPr/>
        <a:lstStyle/>
        <a:p>
          <a:r>
            <a:rPr lang="uk-UA" b="1" cap="none" dirty="0" smtClean="0"/>
            <a:t>безпосередня реалізація завдань</a:t>
          </a:r>
          <a:endParaRPr lang="uk-UA" cap="none" dirty="0" smtClean="0"/>
        </a:p>
      </dgm:t>
    </dgm:pt>
    <dgm:pt modelId="{33247A36-3B64-46BC-B898-3A7E48D7D2D6}" type="parTrans" cxnId="{58242EE1-D4E4-4D36-811F-9C5BC4030113}">
      <dgm:prSet/>
      <dgm:spPr/>
      <dgm:t>
        <a:bodyPr/>
        <a:lstStyle/>
        <a:p>
          <a:endParaRPr lang="uk-UA"/>
        </a:p>
      </dgm:t>
    </dgm:pt>
    <dgm:pt modelId="{D25959BA-27C2-4BF9-B3A0-E5E4C12FFDAC}" type="sibTrans" cxnId="{58242EE1-D4E4-4D36-811F-9C5BC4030113}">
      <dgm:prSet/>
      <dgm:spPr/>
      <dgm:t>
        <a:bodyPr/>
        <a:lstStyle/>
        <a:p>
          <a:endParaRPr lang="uk-UA"/>
        </a:p>
      </dgm:t>
    </dgm:pt>
    <dgm:pt modelId="{31C3ABDD-4DCB-4985-BF40-6E977E00A287}">
      <dgm:prSet/>
      <dgm:spPr/>
      <dgm:t>
        <a:bodyPr/>
        <a:lstStyle/>
        <a:p>
          <a:r>
            <a:rPr lang="uk-UA" b="1" cap="none" dirty="0" smtClean="0"/>
            <a:t>результативна</a:t>
          </a:r>
          <a:r>
            <a:rPr lang="uk-UA" cap="none" dirty="0" smtClean="0"/>
            <a:t> (досягнення, рівень розвитку особистості учня)</a:t>
          </a:r>
        </a:p>
      </dgm:t>
    </dgm:pt>
    <dgm:pt modelId="{EED2F4F2-F02E-4362-8D59-6E9B89590125}" type="parTrans" cxnId="{48E32297-65E6-4BC0-B595-25F8715B6101}">
      <dgm:prSet/>
      <dgm:spPr/>
      <dgm:t>
        <a:bodyPr/>
        <a:lstStyle/>
        <a:p>
          <a:endParaRPr lang="uk-UA"/>
        </a:p>
      </dgm:t>
    </dgm:pt>
    <dgm:pt modelId="{C9847C2E-031B-4339-813F-960FD887ABC3}" type="sibTrans" cxnId="{48E32297-65E6-4BC0-B595-25F8715B6101}">
      <dgm:prSet/>
      <dgm:spPr/>
      <dgm:t>
        <a:bodyPr/>
        <a:lstStyle/>
        <a:p>
          <a:endParaRPr lang="uk-UA"/>
        </a:p>
      </dgm:t>
    </dgm:pt>
    <dgm:pt modelId="{C3386C38-CE0D-4A48-97D5-87CE80E368AE}" type="pres">
      <dgm:prSet presAssocID="{522A3E4F-15B2-46E5-BAF9-13A805A5998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50A01514-6DE7-47E9-842F-F8BAE1723386}" type="pres">
      <dgm:prSet presAssocID="{918856C8-09CD-4377-8897-E418407201ED}" presName="linNode" presStyleCnt="0"/>
      <dgm:spPr/>
    </dgm:pt>
    <dgm:pt modelId="{C871D257-CA42-48D1-901C-8E26D62C2835}" type="pres">
      <dgm:prSet presAssocID="{918856C8-09CD-4377-8897-E418407201ED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43D5EAE-91A0-4631-A488-0B3C16643F09}" type="pres">
      <dgm:prSet presAssocID="{918856C8-09CD-4377-8897-E418407201ED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A4C2BD2-4C4C-4A46-850A-AD520B12AF94}" type="pres">
      <dgm:prSet presAssocID="{26805E12-F82D-4946-8A4E-5652C07DD00E}" presName="sp" presStyleCnt="0"/>
      <dgm:spPr/>
    </dgm:pt>
    <dgm:pt modelId="{2356EB03-6BA3-4C92-B323-4EEA3A0CB3A2}" type="pres">
      <dgm:prSet presAssocID="{8572DC0F-F232-4CCA-AFEB-0D5D7244C1E4}" presName="linNode" presStyleCnt="0"/>
      <dgm:spPr/>
    </dgm:pt>
    <dgm:pt modelId="{7D95DB5C-1656-44F8-9B4B-02D124080EB1}" type="pres">
      <dgm:prSet presAssocID="{8572DC0F-F232-4CCA-AFEB-0D5D7244C1E4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3182FEF-A86D-48C7-AC15-588A3D4F2E49}" type="pres">
      <dgm:prSet presAssocID="{8572DC0F-F232-4CCA-AFEB-0D5D7244C1E4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FE0CB1A-8A2B-4218-93F4-354E30BD1BEF}" type="pres">
      <dgm:prSet presAssocID="{5A10223B-79A9-4A03-825A-88722067360F}" presName="sp" presStyleCnt="0"/>
      <dgm:spPr/>
    </dgm:pt>
    <dgm:pt modelId="{D5311516-2F4F-4CB7-87AD-744035E2FCA3}" type="pres">
      <dgm:prSet presAssocID="{D8A5F52C-3EBE-4E5D-B391-D69CEDBFE869}" presName="linNode" presStyleCnt="0"/>
      <dgm:spPr/>
    </dgm:pt>
    <dgm:pt modelId="{A9C10513-9F64-4B35-B8CE-FB6D785035BA}" type="pres">
      <dgm:prSet presAssocID="{D8A5F52C-3EBE-4E5D-B391-D69CEDBFE869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B17EDF3-0A32-40A7-A53B-18C5FD0817A2}" type="pres">
      <dgm:prSet presAssocID="{D8A5F52C-3EBE-4E5D-B391-D69CEDBFE869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D5D0B5F-EAE3-4999-81DE-C94C49355E9B}" type="pres">
      <dgm:prSet presAssocID="{8271D972-A72C-4403-957B-2A4F7AB1B341}" presName="sp" presStyleCnt="0"/>
      <dgm:spPr/>
    </dgm:pt>
    <dgm:pt modelId="{9A3A148B-9BBC-48CC-8670-D36F11B98A22}" type="pres">
      <dgm:prSet presAssocID="{D38C7689-6341-4B04-B286-832C76C8D2EE}" presName="linNode" presStyleCnt="0"/>
      <dgm:spPr/>
    </dgm:pt>
    <dgm:pt modelId="{6C8DBFDD-3E55-42A6-BA54-302A53FFC448}" type="pres">
      <dgm:prSet presAssocID="{D38C7689-6341-4B04-B286-832C76C8D2EE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49BBDB6-1AFD-4395-B4FA-0C34E4566074}" type="pres">
      <dgm:prSet presAssocID="{D38C7689-6341-4B04-B286-832C76C8D2EE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18915BF-B078-4A8F-96D7-4707B7558124}" type="pres">
      <dgm:prSet presAssocID="{03F44846-D88B-40AF-A340-6E37C45968EA}" presName="sp" presStyleCnt="0"/>
      <dgm:spPr/>
    </dgm:pt>
    <dgm:pt modelId="{1BBC0778-84E4-47E5-8135-BC4D0173E6FD}" type="pres">
      <dgm:prSet presAssocID="{0DCD6129-AE95-498B-A794-2A285D43C288}" presName="linNode" presStyleCnt="0"/>
      <dgm:spPr/>
    </dgm:pt>
    <dgm:pt modelId="{91B8AAAD-62C7-4103-AC48-24DE53420950}" type="pres">
      <dgm:prSet presAssocID="{0DCD6129-AE95-498B-A794-2A285D43C288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33C595A-1B3A-4D0F-870D-238D975D01A1}" type="pres">
      <dgm:prSet presAssocID="{0DCD6129-AE95-498B-A794-2A285D43C288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6F85A03-66C1-4BB1-9AC3-250798882B58}" type="presOf" srcId="{918856C8-09CD-4377-8897-E418407201ED}" destId="{C871D257-CA42-48D1-901C-8E26D62C2835}" srcOrd="0" destOrd="0" presId="urn:microsoft.com/office/officeart/2005/8/layout/vList5"/>
    <dgm:cxn modelId="{86AB4A6B-C0B7-4EEB-8D27-F8BDE0B27BBE}" srcId="{918856C8-09CD-4377-8897-E418407201ED}" destId="{2B5DA224-FD30-466A-A47F-E848301F9352}" srcOrd="0" destOrd="0" parTransId="{E0F33EB5-52E4-4A28-B362-8D212C7B2AAB}" sibTransId="{4F931EDA-1A5F-43EC-9E9D-A7A9D0F232A8}"/>
    <dgm:cxn modelId="{58242EE1-D4E4-4D36-811F-9C5BC4030113}" srcId="{D38C7689-6341-4B04-B286-832C76C8D2EE}" destId="{7937FB30-64F0-494E-BF95-01971D8BEA23}" srcOrd="0" destOrd="0" parTransId="{33247A36-3B64-46BC-B898-3A7E48D7D2D6}" sibTransId="{D25959BA-27C2-4BF9-B3A0-E5E4C12FFDAC}"/>
    <dgm:cxn modelId="{3AB86847-03FD-4A7D-A757-DA89084DDF6F}" srcId="{522A3E4F-15B2-46E5-BAF9-13A805A59986}" destId="{0DCD6129-AE95-498B-A794-2A285D43C288}" srcOrd="4" destOrd="0" parTransId="{816A8220-C1C8-4028-B859-45D3C2039933}" sibTransId="{7261377B-CA25-4718-ADB7-036BEEF8788A}"/>
    <dgm:cxn modelId="{CF171313-C055-4C45-AD02-563FB2CFE4F8}" type="presOf" srcId="{6E0FAFE5-D8E4-4530-9165-F0FCC0B5D149}" destId="{7B17EDF3-0A32-40A7-A53B-18C5FD0817A2}" srcOrd="0" destOrd="0" presId="urn:microsoft.com/office/officeart/2005/8/layout/vList5"/>
    <dgm:cxn modelId="{472B09A7-E685-422C-AF22-852C90FF3136}" type="presOf" srcId="{D38C7689-6341-4B04-B286-832C76C8D2EE}" destId="{6C8DBFDD-3E55-42A6-BA54-302A53FFC448}" srcOrd="0" destOrd="0" presId="urn:microsoft.com/office/officeart/2005/8/layout/vList5"/>
    <dgm:cxn modelId="{E3DEE038-8C82-43D0-B3F0-6FEBA4AD9F6B}" type="presOf" srcId="{31C3ABDD-4DCB-4985-BF40-6E977E00A287}" destId="{833C595A-1B3A-4D0F-870D-238D975D01A1}" srcOrd="0" destOrd="0" presId="urn:microsoft.com/office/officeart/2005/8/layout/vList5"/>
    <dgm:cxn modelId="{4DAF6229-D9A0-47E3-973E-F67103A98DC0}" srcId="{522A3E4F-15B2-46E5-BAF9-13A805A59986}" destId="{D8A5F52C-3EBE-4E5D-B391-D69CEDBFE869}" srcOrd="2" destOrd="0" parTransId="{CE8BFA6F-62E3-4226-B535-63881DB71620}" sibTransId="{8271D972-A72C-4403-957B-2A4F7AB1B341}"/>
    <dgm:cxn modelId="{D4F64588-A956-4E90-831A-900FEE7F2A27}" type="presOf" srcId="{522A3E4F-15B2-46E5-BAF9-13A805A59986}" destId="{C3386C38-CE0D-4A48-97D5-87CE80E368AE}" srcOrd="0" destOrd="0" presId="urn:microsoft.com/office/officeart/2005/8/layout/vList5"/>
    <dgm:cxn modelId="{B46B9C8A-3E37-40C1-98B1-FBCF7584EA32}" type="presOf" srcId="{2B5DA224-FD30-466A-A47F-E848301F9352}" destId="{D43D5EAE-91A0-4631-A488-0B3C16643F09}" srcOrd="0" destOrd="0" presId="urn:microsoft.com/office/officeart/2005/8/layout/vList5"/>
    <dgm:cxn modelId="{A90870BA-E4BB-4753-B640-759C23F80F65}" srcId="{D8A5F52C-3EBE-4E5D-B391-D69CEDBFE869}" destId="{6E0FAFE5-D8E4-4530-9165-F0FCC0B5D149}" srcOrd="0" destOrd="0" parTransId="{F0DA9937-1EE8-4E52-9965-80DC611D45EF}" sibTransId="{8C5AABA1-0297-42B9-9309-8397F851F538}"/>
    <dgm:cxn modelId="{40CE262A-8BBB-43E4-BFA1-F5431EC2EA60}" srcId="{522A3E4F-15B2-46E5-BAF9-13A805A59986}" destId="{918856C8-09CD-4377-8897-E418407201ED}" srcOrd="0" destOrd="0" parTransId="{56BA3239-928D-4B69-A35E-FA763C020933}" sibTransId="{26805E12-F82D-4946-8A4E-5652C07DD00E}"/>
    <dgm:cxn modelId="{E2E7606F-42BA-4F3E-B568-8F39C1255620}" type="presOf" srcId="{0DCD6129-AE95-498B-A794-2A285D43C288}" destId="{91B8AAAD-62C7-4103-AC48-24DE53420950}" srcOrd="0" destOrd="0" presId="urn:microsoft.com/office/officeart/2005/8/layout/vList5"/>
    <dgm:cxn modelId="{48E32297-65E6-4BC0-B595-25F8715B6101}" srcId="{0DCD6129-AE95-498B-A794-2A285D43C288}" destId="{31C3ABDD-4DCB-4985-BF40-6E977E00A287}" srcOrd="0" destOrd="0" parTransId="{EED2F4F2-F02E-4362-8D59-6E9B89590125}" sibTransId="{C9847C2E-031B-4339-813F-960FD887ABC3}"/>
    <dgm:cxn modelId="{E919AEA2-6827-43D9-B210-A4C43D001220}" type="presOf" srcId="{D8A5F52C-3EBE-4E5D-B391-D69CEDBFE869}" destId="{A9C10513-9F64-4B35-B8CE-FB6D785035BA}" srcOrd="0" destOrd="0" presId="urn:microsoft.com/office/officeart/2005/8/layout/vList5"/>
    <dgm:cxn modelId="{5AA860E5-23F1-43AD-813E-2745AB2D994E}" type="presOf" srcId="{D4AADFB3-7E16-4033-9DA0-4E87ACEF7507}" destId="{F3182FEF-A86D-48C7-AC15-588A3D4F2E49}" srcOrd="0" destOrd="0" presId="urn:microsoft.com/office/officeart/2005/8/layout/vList5"/>
    <dgm:cxn modelId="{55ACEDC5-CB62-4E70-98A7-F1448394D7C5}" srcId="{522A3E4F-15B2-46E5-BAF9-13A805A59986}" destId="{8572DC0F-F232-4CCA-AFEB-0D5D7244C1E4}" srcOrd="1" destOrd="0" parTransId="{AAF4F8E7-1563-4369-888E-3EC142BD20D4}" sibTransId="{5A10223B-79A9-4A03-825A-88722067360F}"/>
    <dgm:cxn modelId="{C204B82E-51AB-4B75-832C-5D4026F40CE4}" type="presOf" srcId="{8572DC0F-F232-4CCA-AFEB-0D5D7244C1E4}" destId="{7D95DB5C-1656-44F8-9B4B-02D124080EB1}" srcOrd="0" destOrd="0" presId="urn:microsoft.com/office/officeart/2005/8/layout/vList5"/>
    <dgm:cxn modelId="{DA0D40DF-88F1-4501-9A9A-3CE76688246F}" srcId="{8572DC0F-F232-4CCA-AFEB-0D5D7244C1E4}" destId="{D4AADFB3-7E16-4033-9DA0-4E87ACEF7507}" srcOrd="0" destOrd="0" parTransId="{763FF72B-7CFD-446F-A9E4-E8D4542E0300}" sibTransId="{CDDD20B7-A110-40A4-9FF3-062946C12F07}"/>
    <dgm:cxn modelId="{D3EAC920-877F-4E71-923A-2C76B8ED2DF2}" type="presOf" srcId="{7937FB30-64F0-494E-BF95-01971D8BEA23}" destId="{849BBDB6-1AFD-4395-B4FA-0C34E4566074}" srcOrd="0" destOrd="0" presId="urn:microsoft.com/office/officeart/2005/8/layout/vList5"/>
    <dgm:cxn modelId="{0770CB61-E50A-4040-B799-6289CC40EF03}" srcId="{522A3E4F-15B2-46E5-BAF9-13A805A59986}" destId="{D38C7689-6341-4B04-B286-832C76C8D2EE}" srcOrd="3" destOrd="0" parTransId="{599B0C1E-638F-431F-B6AE-0AAB6DD3C002}" sibTransId="{03F44846-D88B-40AF-A340-6E37C45968EA}"/>
    <dgm:cxn modelId="{A4C46E8C-AF41-4EE4-B416-C99A47372B24}" type="presParOf" srcId="{C3386C38-CE0D-4A48-97D5-87CE80E368AE}" destId="{50A01514-6DE7-47E9-842F-F8BAE1723386}" srcOrd="0" destOrd="0" presId="urn:microsoft.com/office/officeart/2005/8/layout/vList5"/>
    <dgm:cxn modelId="{27FCEFE7-DE69-48CA-9163-C38ECA2BA683}" type="presParOf" srcId="{50A01514-6DE7-47E9-842F-F8BAE1723386}" destId="{C871D257-CA42-48D1-901C-8E26D62C2835}" srcOrd="0" destOrd="0" presId="urn:microsoft.com/office/officeart/2005/8/layout/vList5"/>
    <dgm:cxn modelId="{F1A350FA-C87E-4CEB-A2EF-4D9967454508}" type="presParOf" srcId="{50A01514-6DE7-47E9-842F-F8BAE1723386}" destId="{D43D5EAE-91A0-4631-A488-0B3C16643F09}" srcOrd="1" destOrd="0" presId="urn:microsoft.com/office/officeart/2005/8/layout/vList5"/>
    <dgm:cxn modelId="{49399D51-1FB2-443D-A150-F88F0F00FB2B}" type="presParOf" srcId="{C3386C38-CE0D-4A48-97D5-87CE80E368AE}" destId="{5A4C2BD2-4C4C-4A46-850A-AD520B12AF94}" srcOrd="1" destOrd="0" presId="urn:microsoft.com/office/officeart/2005/8/layout/vList5"/>
    <dgm:cxn modelId="{D10902C1-6EC4-4773-9FD0-152A02B13266}" type="presParOf" srcId="{C3386C38-CE0D-4A48-97D5-87CE80E368AE}" destId="{2356EB03-6BA3-4C92-B323-4EEA3A0CB3A2}" srcOrd="2" destOrd="0" presId="urn:microsoft.com/office/officeart/2005/8/layout/vList5"/>
    <dgm:cxn modelId="{BC188555-4B40-498A-B458-70FDBA35802C}" type="presParOf" srcId="{2356EB03-6BA3-4C92-B323-4EEA3A0CB3A2}" destId="{7D95DB5C-1656-44F8-9B4B-02D124080EB1}" srcOrd="0" destOrd="0" presId="urn:microsoft.com/office/officeart/2005/8/layout/vList5"/>
    <dgm:cxn modelId="{B6C521AD-32C4-4923-8B5D-D56C565605AC}" type="presParOf" srcId="{2356EB03-6BA3-4C92-B323-4EEA3A0CB3A2}" destId="{F3182FEF-A86D-48C7-AC15-588A3D4F2E49}" srcOrd="1" destOrd="0" presId="urn:microsoft.com/office/officeart/2005/8/layout/vList5"/>
    <dgm:cxn modelId="{CF6DAF2C-1545-4A31-9626-58961401B797}" type="presParOf" srcId="{C3386C38-CE0D-4A48-97D5-87CE80E368AE}" destId="{EFE0CB1A-8A2B-4218-93F4-354E30BD1BEF}" srcOrd="3" destOrd="0" presId="urn:microsoft.com/office/officeart/2005/8/layout/vList5"/>
    <dgm:cxn modelId="{BD23314E-398A-4610-A41E-BBBD2ABB9502}" type="presParOf" srcId="{C3386C38-CE0D-4A48-97D5-87CE80E368AE}" destId="{D5311516-2F4F-4CB7-87AD-744035E2FCA3}" srcOrd="4" destOrd="0" presId="urn:microsoft.com/office/officeart/2005/8/layout/vList5"/>
    <dgm:cxn modelId="{9AC70189-C807-4327-8A24-7DCDE280D1A8}" type="presParOf" srcId="{D5311516-2F4F-4CB7-87AD-744035E2FCA3}" destId="{A9C10513-9F64-4B35-B8CE-FB6D785035BA}" srcOrd="0" destOrd="0" presId="urn:microsoft.com/office/officeart/2005/8/layout/vList5"/>
    <dgm:cxn modelId="{CF2566C2-C36B-413B-A602-25CFD1F06189}" type="presParOf" srcId="{D5311516-2F4F-4CB7-87AD-744035E2FCA3}" destId="{7B17EDF3-0A32-40A7-A53B-18C5FD0817A2}" srcOrd="1" destOrd="0" presId="urn:microsoft.com/office/officeart/2005/8/layout/vList5"/>
    <dgm:cxn modelId="{7208E083-1055-482C-B0E7-BEFDD8F5AEAE}" type="presParOf" srcId="{C3386C38-CE0D-4A48-97D5-87CE80E368AE}" destId="{5D5D0B5F-EAE3-4999-81DE-C94C49355E9B}" srcOrd="5" destOrd="0" presId="urn:microsoft.com/office/officeart/2005/8/layout/vList5"/>
    <dgm:cxn modelId="{84249498-8E52-421A-8E3D-408A4D2A6E40}" type="presParOf" srcId="{C3386C38-CE0D-4A48-97D5-87CE80E368AE}" destId="{9A3A148B-9BBC-48CC-8670-D36F11B98A22}" srcOrd="6" destOrd="0" presId="urn:microsoft.com/office/officeart/2005/8/layout/vList5"/>
    <dgm:cxn modelId="{B881E3B7-1F0C-4B76-A1DD-8A7EAB4A18EA}" type="presParOf" srcId="{9A3A148B-9BBC-48CC-8670-D36F11B98A22}" destId="{6C8DBFDD-3E55-42A6-BA54-302A53FFC448}" srcOrd="0" destOrd="0" presId="urn:microsoft.com/office/officeart/2005/8/layout/vList5"/>
    <dgm:cxn modelId="{E5F27F3B-4333-4473-A449-02C6080802F5}" type="presParOf" srcId="{9A3A148B-9BBC-48CC-8670-D36F11B98A22}" destId="{849BBDB6-1AFD-4395-B4FA-0C34E4566074}" srcOrd="1" destOrd="0" presId="urn:microsoft.com/office/officeart/2005/8/layout/vList5"/>
    <dgm:cxn modelId="{7B34ED54-BB59-43F3-BC24-62A44B350BBE}" type="presParOf" srcId="{C3386C38-CE0D-4A48-97D5-87CE80E368AE}" destId="{918915BF-B078-4A8F-96D7-4707B7558124}" srcOrd="7" destOrd="0" presId="urn:microsoft.com/office/officeart/2005/8/layout/vList5"/>
    <dgm:cxn modelId="{B1233D38-B8D0-45FE-A8A8-13308D3AA231}" type="presParOf" srcId="{C3386C38-CE0D-4A48-97D5-87CE80E368AE}" destId="{1BBC0778-84E4-47E5-8135-BC4D0173E6FD}" srcOrd="8" destOrd="0" presId="urn:microsoft.com/office/officeart/2005/8/layout/vList5"/>
    <dgm:cxn modelId="{29947EBC-CB44-4475-8CAD-FE5B868D5A0E}" type="presParOf" srcId="{1BBC0778-84E4-47E5-8135-BC4D0173E6FD}" destId="{91B8AAAD-62C7-4103-AC48-24DE53420950}" srcOrd="0" destOrd="0" presId="urn:microsoft.com/office/officeart/2005/8/layout/vList5"/>
    <dgm:cxn modelId="{A31C2C6E-38EE-40C1-8428-739009C89858}" type="presParOf" srcId="{1BBC0778-84E4-47E5-8135-BC4D0173E6FD}" destId="{833C595A-1B3A-4D0F-870D-238D975D01A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457CFB-8B86-42C9-A868-46414126C305}" type="doc">
      <dgm:prSet loTypeId="urn:microsoft.com/office/officeart/2005/8/layout/process4" loCatId="process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72ACCE82-DEBB-414D-B517-68923000286A}">
      <dgm:prSet phldrT="[Текст]" custT="1"/>
      <dgm:spPr/>
      <dgm:t>
        <a:bodyPr/>
        <a:lstStyle/>
        <a:p>
          <a:r>
            <a:rPr lang="uk-UA" sz="2400" b="1" dirty="0" smtClean="0"/>
            <a:t>Директор школи </a:t>
          </a:r>
          <a:br>
            <a:rPr lang="uk-UA" sz="2400" b="1" dirty="0" smtClean="0"/>
          </a:br>
          <a:r>
            <a:rPr lang="uk-UA" sz="2400" b="1" dirty="0" smtClean="0"/>
            <a:t>Заступники директора</a:t>
          </a:r>
          <a:endParaRPr lang="uk-UA" sz="2400" b="1" dirty="0"/>
        </a:p>
      </dgm:t>
    </dgm:pt>
    <dgm:pt modelId="{7797E487-0529-4184-B9A3-8EF0E73ADB9B}" type="parTrans" cxnId="{9984F813-4EE8-4873-AE7E-0D39FD49B8E2}">
      <dgm:prSet/>
      <dgm:spPr/>
      <dgm:t>
        <a:bodyPr/>
        <a:lstStyle/>
        <a:p>
          <a:endParaRPr lang="uk-UA"/>
        </a:p>
      </dgm:t>
    </dgm:pt>
    <dgm:pt modelId="{A36DD511-771A-422B-8254-1BCC89B13455}" type="sibTrans" cxnId="{9984F813-4EE8-4873-AE7E-0D39FD49B8E2}">
      <dgm:prSet/>
      <dgm:spPr/>
      <dgm:t>
        <a:bodyPr/>
        <a:lstStyle/>
        <a:p>
          <a:endParaRPr lang="uk-UA"/>
        </a:p>
      </dgm:t>
    </dgm:pt>
    <dgm:pt modelId="{DE0A3B4D-EA78-4D4C-A38F-545CC6CDE56D}">
      <dgm:prSet phldrT="[Текст]"/>
      <dgm:spPr/>
      <dgm:t>
        <a:bodyPr/>
        <a:lstStyle/>
        <a:p>
          <a:r>
            <a:rPr lang="uk-UA" dirty="0" smtClean="0"/>
            <a:t>Персонал організації</a:t>
          </a:r>
          <a:endParaRPr lang="uk-UA" dirty="0"/>
        </a:p>
      </dgm:t>
    </dgm:pt>
    <dgm:pt modelId="{36EE48E9-0A5D-412B-9C66-F1C1E46CF14A}" type="parTrans" cxnId="{88AA5FC7-472C-42DB-B419-5DF76D03AB58}">
      <dgm:prSet/>
      <dgm:spPr/>
      <dgm:t>
        <a:bodyPr/>
        <a:lstStyle/>
        <a:p>
          <a:endParaRPr lang="uk-UA"/>
        </a:p>
      </dgm:t>
    </dgm:pt>
    <dgm:pt modelId="{B7CF3952-2448-4FBF-A27A-69644D4816B0}" type="sibTrans" cxnId="{88AA5FC7-472C-42DB-B419-5DF76D03AB58}">
      <dgm:prSet/>
      <dgm:spPr/>
      <dgm:t>
        <a:bodyPr/>
        <a:lstStyle/>
        <a:p>
          <a:endParaRPr lang="uk-UA"/>
        </a:p>
      </dgm:t>
    </dgm:pt>
    <dgm:pt modelId="{900F6D8E-1CEB-44AB-93A5-6215A9E0649C}">
      <dgm:prSet phldrT="[Текст]"/>
      <dgm:spPr/>
      <dgm:t>
        <a:bodyPr/>
        <a:lstStyle/>
        <a:p>
          <a:r>
            <a:rPr lang="uk-UA" dirty="0" smtClean="0"/>
            <a:t>Облік здібностей та </a:t>
          </a:r>
          <a:r>
            <a:rPr lang="uk-UA" dirty="0" err="1" smtClean="0"/>
            <a:t>компетентностей</a:t>
          </a:r>
          <a:r>
            <a:rPr lang="uk-UA" dirty="0" smtClean="0"/>
            <a:t> кожного працівника</a:t>
          </a:r>
          <a:endParaRPr lang="uk-UA" dirty="0"/>
        </a:p>
      </dgm:t>
    </dgm:pt>
    <dgm:pt modelId="{3F46E8CC-6869-41D1-BA7E-0180A2019CEE}" type="parTrans" cxnId="{9A339F7F-D9B4-4FF5-A571-6798F648BADE}">
      <dgm:prSet/>
      <dgm:spPr/>
      <dgm:t>
        <a:bodyPr/>
        <a:lstStyle/>
        <a:p>
          <a:endParaRPr lang="uk-UA"/>
        </a:p>
      </dgm:t>
    </dgm:pt>
    <dgm:pt modelId="{D63B754F-6B76-49F6-A6C0-ECCBCE7FD27F}" type="sibTrans" cxnId="{9A339F7F-D9B4-4FF5-A571-6798F648BADE}">
      <dgm:prSet/>
      <dgm:spPr/>
      <dgm:t>
        <a:bodyPr/>
        <a:lstStyle/>
        <a:p>
          <a:endParaRPr lang="uk-UA"/>
        </a:p>
      </dgm:t>
    </dgm:pt>
    <dgm:pt modelId="{DC64D3A6-A95F-4D5E-8815-6F1B14B53915}">
      <dgm:prSet phldrT="[Текст]"/>
      <dgm:spPr/>
      <dgm:t>
        <a:bodyPr/>
        <a:lstStyle/>
        <a:p>
          <a:r>
            <a:rPr lang="uk-UA" dirty="0" smtClean="0"/>
            <a:t>Інформаційно-аналітична технологія управління</a:t>
          </a:r>
          <a:endParaRPr lang="uk-UA" dirty="0"/>
        </a:p>
      </dgm:t>
    </dgm:pt>
    <dgm:pt modelId="{71000742-F2F6-49E2-96E3-F9324E93235C}" type="parTrans" cxnId="{F3274630-A56B-48B9-B4A2-03716155B666}">
      <dgm:prSet/>
      <dgm:spPr/>
      <dgm:t>
        <a:bodyPr/>
        <a:lstStyle/>
        <a:p>
          <a:endParaRPr lang="uk-UA"/>
        </a:p>
      </dgm:t>
    </dgm:pt>
    <dgm:pt modelId="{7F9749B4-32E6-437B-9078-4E5E3E71018B}" type="sibTrans" cxnId="{F3274630-A56B-48B9-B4A2-03716155B666}">
      <dgm:prSet/>
      <dgm:spPr/>
      <dgm:t>
        <a:bodyPr/>
        <a:lstStyle/>
        <a:p>
          <a:endParaRPr lang="uk-UA"/>
        </a:p>
      </dgm:t>
    </dgm:pt>
    <dgm:pt modelId="{E01D81B4-3855-4AD4-B0A5-2F6AF95E38FA}">
      <dgm:prSet phldrT="[Текст]"/>
      <dgm:spPr/>
      <dgm:t>
        <a:bodyPr/>
        <a:lstStyle/>
        <a:p>
          <a:r>
            <a:rPr lang="uk-UA" dirty="0" smtClean="0"/>
            <a:t>Організація діяльності</a:t>
          </a:r>
          <a:endParaRPr lang="uk-UA" dirty="0"/>
        </a:p>
      </dgm:t>
    </dgm:pt>
    <dgm:pt modelId="{9A5FD2CD-70C4-4FF5-9C70-5253079D8802}" type="parTrans" cxnId="{213FB483-86C5-4CB1-A6E5-3A1F3BA2F067}">
      <dgm:prSet/>
      <dgm:spPr/>
      <dgm:t>
        <a:bodyPr/>
        <a:lstStyle/>
        <a:p>
          <a:endParaRPr lang="uk-UA"/>
        </a:p>
      </dgm:t>
    </dgm:pt>
    <dgm:pt modelId="{9302FDF1-F9B1-4C83-8B15-4967855855FA}" type="sibTrans" cxnId="{213FB483-86C5-4CB1-A6E5-3A1F3BA2F067}">
      <dgm:prSet/>
      <dgm:spPr/>
      <dgm:t>
        <a:bodyPr/>
        <a:lstStyle/>
        <a:p>
          <a:endParaRPr lang="uk-UA"/>
        </a:p>
      </dgm:t>
    </dgm:pt>
    <dgm:pt modelId="{804B1499-8A56-4342-86B9-C8750CC3D91A}">
      <dgm:prSet phldrT="[Текст]"/>
      <dgm:spPr/>
      <dgm:t>
        <a:bodyPr/>
        <a:lstStyle/>
        <a:p>
          <a:r>
            <a:rPr lang="uk-UA" b="0" dirty="0" smtClean="0"/>
            <a:t>Ст</a:t>
          </a:r>
          <a:r>
            <a:rPr lang="uk-UA" dirty="0" smtClean="0"/>
            <a:t>имулювання діяльності</a:t>
          </a:r>
          <a:endParaRPr lang="uk-UA" dirty="0"/>
        </a:p>
      </dgm:t>
    </dgm:pt>
    <dgm:pt modelId="{9C8A1951-ABF9-4928-96EF-EB7E435B52C8}" type="parTrans" cxnId="{3DB2CAA0-982B-4DA9-BF93-535426EFB0F0}">
      <dgm:prSet/>
      <dgm:spPr/>
      <dgm:t>
        <a:bodyPr/>
        <a:lstStyle/>
        <a:p>
          <a:endParaRPr lang="uk-UA"/>
        </a:p>
      </dgm:t>
    </dgm:pt>
    <dgm:pt modelId="{AD3874E5-DAB1-4C8E-8804-A450E9207E61}" type="sibTrans" cxnId="{3DB2CAA0-982B-4DA9-BF93-535426EFB0F0}">
      <dgm:prSet/>
      <dgm:spPr/>
      <dgm:t>
        <a:bodyPr/>
        <a:lstStyle/>
        <a:p>
          <a:endParaRPr lang="uk-UA"/>
        </a:p>
      </dgm:t>
    </dgm:pt>
    <dgm:pt modelId="{06AECF6F-009D-4F59-86E4-E9F0291B0DE6}">
      <dgm:prSet phldrT="[Текст]"/>
      <dgm:spPr/>
      <dgm:t>
        <a:bodyPr/>
        <a:lstStyle/>
        <a:p>
          <a:r>
            <a:rPr lang="uk-UA" dirty="0" smtClean="0"/>
            <a:t>Єдиний колектив, який працює творчо</a:t>
          </a:r>
          <a:endParaRPr lang="uk-UA" dirty="0"/>
        </a:p>
      </dgm:t>
    </dgm:pt>
    <dgm:pt modelId="{8457876E-2EDA-48CE-A0E0-DB3D393FE1DF}" type="parTrans" cxnId="{2F80F0D9-84E1-45B9-BFC9-F0FC8C686CC4}">
      <dgm:prSet/>
      <dgm:spPr/>
      <dgm:t>
        <a:bodyPr/>
        <a:lstStyle/>
        <a:p>
          <a:endParaRPr lang="uk-UA"/>
        </a:p>
      </dgm:t>
    </dgm:pt>
    <dgm:pt modelId="{42CBD73F-8468-4432-8388-90CC4E6A1992}" type="sibTrans" cxnId="{2F80F0D9-84E1-45B9-BFC9-F0FC8C686CC4}">
      <dgm:prSet/>
      <dgm:spPr/>
      <dgm:t>
        <a:bodyPr/>
        <a:lstStyle/>
        <a:p>
          <a:endParaRPr lang="uk-UA"/>
        </a:p>
      </dgm:t>
    </dgm:pt>
    <dgm:pt modelId="{8CD8F3FA-7303-45C2-80F1-CF9AD318F5F4}">
      <dgm:prSet phldrT="[Текст]" custT="1"/>
      <dgm:spPr/>
      <dgm:t>
        <a:bodyPr/>
        <a:lstStyle/>
        <a:p>
          <a:r>
            <a:rPr lang="uk-UA" sz="2800" dirty="0" smtClean="0"/>
            <a:t>Місія школи</a:t>
          </a:r>
          <a:endParaRPr lang="uk-UA" sz="2800" dirty="0"/>
        </a:p>
      </dgm:t>
    </dgm:pt>
    <dgm:pt modelId="{FF9CD146-8AE2-4F2E-9514-E03EB6A959AF}" type="parTrans" cxnId="{2EF82851-50E1-4BC2-9CA0-C5C11D8B1CFB}">
      <dgm:prSet/>
      <dgm:spPr/>
      <dgm:t>
        <a:bodyPr/>
        <a:lstStyle/>
        <a:p>
          <a:endParaRPr lang="uk-UA"/>
        </a:p>
      </dgm:t>
    </dgm:pt>
    <dgm:pt modelId="{553413F3-2263-4F5A-9609-6F5629C89FB1}" type="sibTrans" cxnId="{2EF82851-50E1-4BC2-9CA0-C5C11D8B1CFB}">
      <dgm:prSet/>
      <dgm:spPr/>
      <dgm:t>
        <a:bodyPr/>
        <a:lstStyle/>
        <a:p>
          <a:endParaRPr lang="uk-UA"/>
        </a:p>
      </dgm:t>
    </dgm:pt>
    <dgm:pt modelId="{953DBE94-0D6E-4225-A6ED-2F690B7956A8}">
      <dgm:prSet phldrT="[Текст]"/>
      <dgm:spPr/>
      <dgm:t>
        <a:bodyPr/>
        <a:lstStyle/>
        <a:p>
          <a:r>
            <a:rPr lang="uk-UA" dirty="0" smtClean="0"/>
            <a:t>Стиль і культура взаємин</a:t>
          </a:r>
          <a:endParaRPr lang="uk-UA" dirty="0"/>
        </a:p>
      </dgm:t>
    </dgm:pt>
    <dgm:pt modelId="{A157C396-F31B-49EA-A351-C55D80A2260E}" type="parTrans" cxnId="{2009BA5B-B11D-468D-B909-7A9E4B2EEB8D}">
      <dgm:prSet/>
      <dgm:spPr/>
      <dgm:t>
        <a:bodyPr/>
        <a:lstStyle/>
        <a:p>
          <a:endParaRPr lang="uk-UA"/>
        </a:p>
      </dgm:t>
    </dgm:pt>
    <dgm:pt modelId="{36EA769E-DFC3-405F-BF8E-0A4240EE0E71}" type="sibTrans" cxnId="{2009BA5B-B11D-468D-B909-7A9E4B2EEB8D}">
      <dgm:prSet/>
      <dgm:spPr/>
      <dgm:t>
        <a:bodyPr/>
        <a:lstStyle/>
        <a:p>
          <a:endParaRPr lang="uk-UA"/>
        </a:p>
      </dgm:t>
    </dgm:pt>
    <dgm:pt modelId="{10C746C2-CDD1-4F31-8D2E-B39CB0C0CDA7}">
      <dgm:prSet phldrT="[Текст]"/>
      <dgm:spPr/>
      <dgm:t>
        <a:bodyPr/>
        <a:lstStyle/>
        <a:p>
          <a:r>
            <a:rPr lang="uk-UA" dirty="0" smtClean="0"/>
            <a:t>Колективне спілкування</a:t>
          </a:r>
          <a:endParaRPr lang="uk-UA" dirty="0"/>
        </a:p>
      </dgm:t>
    </dgm:pt>
    <dgm:pt modelId="{87E7E641-24F6-4D6F-BCA7-CE7115BFA69F}" type="parTrans" cxnId="{CE475CFD-FE4F-4DD6-81E8-587ABAEEBD9F}">
      <dgm:prSet/>
      <dgm:spPr/>
      <dgm:t>
        <a:bodyPr/>
        <a:lstStyle/>
        <a:p>
          <a:endParaRPr lang="uk-UA"/>
        </a:p>
      </dgm:t>
    </dgm:pt>
    <dgm:pt modelId="{7D4A1F02-D34F-489A-82D8-A87C09B3A0F3}" type="sibTrans" cxnId="{CE475CFD-FE4F-4DD6-81E8-587ABAEEBD9F}">
      <dgm:prSet/>
      <dgm:spPr/>
      <dgm:t>
        <a:bodyPr/>
        <a:lstStyle/>
        <a:p>
          <a:endParaRPr lang="uk-UA"/>
        </a:p>
      </dgm:t>
    </dgm:pt>
    <dgm:pt modelId="{010D9CF5-BA1C-40FF-9F3A-BF6D6C65AF42}">
      <dgm:prSet phldrT="[Текст]"/>
      <dgm:spPr/>
      <dgm:t>
        <a:bodyPr/>
        <a:lstStyle/>
        <a:p>
          <a:r>
            <a:rPr lang="uk-UA" dirty="0" smtClean="0"/>
            <a:t>Розв'язання конфліктів</a:t>
          </a:r>
          <a:endParaRPr lang="uk-UA" dirty="0"/>
        </a:p>
      </dgm:t>
    </dgm:pt>
    <dgm:pt modelId="{F89948A1-210E-4090-99DE-2B4931653896}" type="parTrans" cxnId="{1F0BB945-1E79-4D88-9072-24605AD6CAEC}">
      <dgm:prSet/>
      <dgm:spPr/>
      <dgm:t>
        <a:bodyPr/>
        <a:lstStyle/>
        <a:p>
          <a:endParaRPr lang="uk-UA"/>
        </a:p>
      </dgm:t>
    </dgm:pt>
    <dgm:pt modelId="{61A6D66A-030B-45A4-A5CF-25CA95D7C167}" type="sibTrans" cxnId="{1F0BB945-1E79-4D88-9072-24605AD6CAEC}">
      <dgm:prSet/>
      <dgm:spPr/>
      <dgm:t>
        <a:bodyPr/>
        <a:lstStyle/>
        <a:p>
          <a:endParaRPr lang="uk-UA"/>
        </a:p>
      </dgm:t>
    </dgm:pt>
    <dgm:pt modelId="{24E830E8-E339-4207-80CE-5635F4E7E470}" type="pres">
      <dgm:prSet presAssocID="{07457CFB-8B86-42C9-A868-46414126C3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E44FF99-9EF6-4521-8568-FB40F7E29C62}" type="pres">
      <dgm:prSet presAssocID="{06AECF6F-009D-4F59-86E4-E9F0291B0DE6}" presName="boxAndChildren" presStyleCnt="0"/>
      <dgm:spPr/>
    </dgm:pt>
    <dgm:pt modelId="{1FD85055-DF53-4D14-8BCD-8A534303B50F}" type="pres">
      <dgm:prSet presAssocID="{06AECF6F-009D-4F59-86E4-E9F0291B0DE6}" presName="parentTextBox" presStyleLbl="node1" presStyleIdx="0" presStyleCnt="3"/>
      <dgm:spPr/>
      <dgm:t>
        <a:bodyPr/>
        <a:lstStyle/>
        <a:p>
          <a:endParaRPr lang="uk-UA"/>
        </a:p>
      </dgm:t>
    </dgm:pt>
    <dgm:pt modelId="{480FBE57-9953-4501-9E8D-8E5CB921D082}" type="pres">
      <dgm:prSet presAssocID="{06AECF6F-009D-4F59-86E4-E9F0291B0DE6}" presName="entireBox" presStyleLbl="node1" presStyleIdx="0" presStyleCnt="3"/>
      <dgm:spPr/>
      <dgm:t>
        <a:bodyPr/>
        <a:lstStyle/>
        <a:p>
          <a:endParaRPr lang="uk-UA"/>
        </a:p>
      </dgm:t>
    </dgm:pt>
    <dgm:pt modelId="{6AE74D70-4B06-4306-BBAA-8AF89B30118E}" type="pres">
      <dgm:prSet presAssocID="{06AECF6F-009D-4F59-86E4-E9F0291B0DE6}" presName="descendantBox" presStyleCnt="0"/>
      <dgm:spPr/>
    </dgm:pt>
    <dgm:pt modelId="{89BD6C33-4AE6-4B52-A34D-640A69767852}" type="pres">
      <dgm:prSet presAssocID="{8CD8F3FA-7303-45C2-80F1-CF9AD318F5F4}" presName="childTextBox" presStyleLbl="fgAccFollowNode1" presStyleIdx="0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F9D7EB4-11C9-4940-BF71-577AAAEE08F0}" type="pres">
      <dgm:prSet presAssocID="{7F9749B4-32E6-437B-9078-4E5E3E71018B}" presName="sp" presStyleCnt="0"/>
      <dgm:spPr/>
    </dgm:pt>
    <dgm:pt modelId="{349ED6A5-8E1D-4F1B-B488-A712949FFBC5}" type="pres">
      <dgm:prSet presAssocID="{DC64D3A6-A95F-4D5E-8815-6F1B14B53915}" presName="arrowAndChildren" presStyleCnt="0"/>
      <dgm:spPr/>
    </dgm:pt>
    <dgm:pt modelId="{309EBE9B-EEF0-46CC-B473-B323505F8098}" type="pres">
      <dgm:prSet presAssocID="{DC64D3A6-A95F-4D5E-8815-6F1B14B53915}" presName="parentTextArrow" presStyleLbl="node1" presStyleIdx="0" presStyleCnt="3"/>
      <dgm:spPr/>
      <dgm:t>
        <a:bodyPr/>
        <a:lstStyle/>
        <a:p>
          <a:endParaRPr lang="uk-UA"/>
        </a:p>
      </dgm:t>
    </dgm:pt>
    <dgm:pt modelId="{2AAEA34E-4B12-41CA-80C2-2FA490E5C680}" type="pres">
      <dgm:prSet presAssocID="{DC64D3A6-A95F-4D5E-8815-6F1B14B53915}" presName="arrow" presStyleLbl="node1" presStyleIdx="1" presStyleCnt="3"/>
      <dgm:spPr/>
      <dgm:t>
        <a:bodyPr/>
        <a:lstStyle/>
        <a:p>
          <a:endParaRPr lang="uk-UA"/>
        </a:p>
      </dgm:t>
    </dgm:pt>
    <dgm:pt modelId="{CB9D8ED9-A222-4C69-B3A7-0BE2A612B2BD}" type="pres">
      <dgm:prSet presAssocID="{DC64D3A6-A95F-4D5E-8815-6F1B14B53915}" presName="descendantArrow" presStyleCnt="0"/>
      <dgm:spPr/>
    </dgm:pt>
    <dgm:pt modelId="{8B937FEC-2CF3-4B0A-8521-9927454DEA47}" type="pres">
      <dgm:prSet presAssocID="{E01D81B4-3855-4AD4-B0A5-2F6AF95E38FA}" presName="childTextArrow" presStyleLbl="fgAccFollowNode1" presStyleIdx="1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8D93175-502A-4EEC-A5DD-0F3ED34CE68D}" type="pres">
      <dgm:prSet presAssocID="{804B1499-8A56-4342-86B9-C8750CC3D91A}" presName="childTextArrow" presStyleLbl="fgAccFollowNode1" presStyleIdx="2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BDDA6C6-EAED-4696-9645-9F51AF0C911D}" type="pres">
      <dgm:prSet presAssocID="{10C746C2-CDD1-4F31-8D2E-B39CB0C0CDA7}" presName="childTextArrow" presStyleLbl="fgAccFollowNode1" presStyleIdx="3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F42A3DC-2A5C-4356-A0B2-CDA4DA08C274}" type="pres">
      <dgm:prSet presAssocID="{010D9CF5-BA1C-40FF-9F3A-BF6D6C65AF42}" presName="childTextArrow" presStyleLbl="fg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2BC1630-2D31-4CD7-89E4-CA5418FD7488}" type="pres">
      <dgm:prSet presAssocID="{A36DD511-771A-422B-8254-1BCC89B13455}" presName="sp" presStyleCnt="0"/>
      <dgm:spPr/>
    </dgm:pt>
    <dgm:pt modelId="{8CEE9861-E3D2-4273-9130-F0A19B4FD181}" type="pres">
      <dgm:prSet presAssocID="{72ACCE82-DEBB-414D-B517-68923000286A}" presName="arrowAndChildren" presStyleCnt="0"/>
      <dgm:spPr/>
    </dgm:pt>
    <dgm:pt modelId="{9D9C043D-30EB-48A6-85CA-A0F38422D4C9}" type="pres">
      <dgm:prSet presAssocID="{72ACCE82-DEBB-414D-B517-68923000286A}" presName="parentTextArrow" presStyleLbl="node1" presStyleIdx="1" presStyleCnt="3"/>
      <dgm:spPr/>
      <dgm:t>
        <a:bodyPr/>
        <a:lstStyle/>
        <a:p>
          <a:endParaRPr lang="uk-UA"/>
        </a:p>
      </dgm:t>
    </dgm:pt>
    <dgm:pt modelId="{A3849C43-264E-4B70-BB96-AC3191EF13E5}" type="pres">
      <dgm:prSet presAssocID="{72ACCE82-DEBB-414D-B517-68923000286A}" presName="arrow" presStyleLbl="node1" presStyleIdx="2" presStyleCnt="3"/>
      <dgm:spPr/>
      <dgm:t>
        <a:bodyPr/>
        <a:lstStyle/>
        <a:p>
          <a:endParaRPr lang="uk-UA"/>
        </a:p>
      </dgm:t>
    </dgm:pt>
    <dgm:pt modelId="{41CF34F9-A7F5-447F-A46B-B185A556D220}" type="pres">
      <dgm:prSet presAssocID="{72ACCE82-DEBB-414D-B517-68923000286A}" presName="descendantArrow" presStyleCnt="0"/>
      <dgm:spPr/>
    </dgm:pt>
    <dgm:pt modelId="{A21E7045-B428-4544-B2A3-7E1FF5208EDB}" type="pres">
      <dgm:prSet presAssocID="{DE0A3B4D-EA78-4D4C-A38F-545CC6CDE56D}" presName="childTextArrow" presStyleLbl="fg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A85D0DA-B6A8-46C8-85E9-DF3870AAFBC6}" type="pres">
      <dgm:prSet presAssocID="{900F6D8E-1CEB-44AB-93A5-6215A9E0649C}" presName="childTextArrow" presStyleLbl="fgAccFollowNode1" presStyleIdx="6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6303CE1-75CB-40BC-A912-A0DBE307316B}" type="pres">
      <dgm:prSet presAssocID="{953DBE94-0D6E-4225-A6ED-2F690B7956A8}" presName="childTextArrow" presStyleLbl="fgAccFollowNode1" presStyleIdx="7" presStyleCnt="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984F813-4EE8-4873-AE7E-0D39FD49B8E2}" srcId="{07457CFB-8B86-42C9-A868-46414126C305}" destId="{72ACCE82-DEBB-414D-B517-68923000286A}" srcOrd="0" destOrd="0" parTransId="{7797E487-0529-4184-B9A3-8EF0E73ADB9B}" sibTransId="{A36DD511-771A-422B-8254-1BCC89B13455}"/>
    <dgm:cxn modelId="{2F99C4B0-FAC6-4A50-A339-774B77E11C0D}" type="presOf" srcId="{07457CFB-8B86-42C9-A868-46414126C305}" destId="{24E830E8-E339-4207-80CE-5635F4E7E470}" srcOrd="0" destOrd="0" presId="urn:microsoft.com/office/officeart/2005/8/layout/process4"/>
    <dgm:cxn modelId="{9A339F7F-D9B4-4FF5-A571-6798F648BADE}" srcId="{72ACCE82-DEBB-414D-B517-68923000286A}" destId="{900F6D8E-1CEB-44AB-93A5-6215A9E0649C}" srcOrd="1" destOrd="0" parTransId="{3F46E8CC-6869-41D1-BA7E-0180A2019CEE}" sibTransId="{D63B754F-6B76-49F6-A6C0-ECCBCE7FD27F}"/>
    <dgm:cxn modelId="{FA981723-CE83-45E0-A504-15CEC24DD38C}" type="presOf" srcId="{DC64D3A6-A95F-4D5E-8815-6F1B14B53915}" destId="{309EBE9B-EEF0-46CC-B473-B323505F8098}" srcOrd="0" destOrd="0" presId="urn:microsoft.com/office/officeart/2005/8/layout/process4"/>
    <dgm:cxn modelId="{56F8277D-95D9-4639-A2CD-64954838D47F}" type="presOf" srcId="{804B1499-8A56-4342-86B9-C8750CC3D91A}" destId="{78D93175-502A-4EEC-A5DD-0F3ED34CE68D}" srcOrd="0" destOrd="0" presId="urn:microsoft.com/office/officeart/2005/8/layout/process4"/>
    <dgm:cxn modelId="{2F80F0D9-84E1-45B9-BFC9-F0FC8C686CC4}" srcId="{07457CFB-8B86-42C9-A868-46414126C305}" destId="{06AECF6F-009D-4F59-86E4-E9F0291B0DE6}" srcOrd="2" destOrd="0" parTransId="{8457876E-2EDA-48CE-A0E0-DB3D393FE1DF}" sibTransId="{42CBD73F-8468-4432-8388-90CC4E6A1992}"/>
    <dgm:cxn modelId="{F3274630-A56B-48B9-B4A2-03716155B666}" srcId="{07457CFB-8B86-42C9-A868-46414126C305}" destId="{DC64D3A6-A95F-4D5E-8815-6F1B14B53915}" srcOrd="1" destOrd="0" parTransId="{71000742-F2F6-49E2-96E3-F9324E93235C}" sibTransId="{7F9749B4-32E6-437B-9078-4E5E3E71018B}"/>
    <dgm:cxn modelId="{4B4D0343-77DE-40A3-B8F5-F28304E4C5B4}" type="presOf" srcId="{10C746C2-CDD1-4F31-8D2E-B39CB0C0CDA7}" destId="{2BDDA6C6-EAED-4696-9645-9F51AF0C911D}" srcOrd="0" destOrd="0" presId="urn:microsoft.com/office/officeart/2005/8/layout/process4"/>
    <dgm:cxn modelId="{8693C4D7-BA19-490E-82CC-21F5451CEB8D}" type="presOf" srcId="{72ACCE82-DEBB-414D-B517-68923000286A}" destId="{9D9C043D-30EB-48A6-85CA-A0F38422D4C9}" srcOrd="0" destOrd="0" presId="urn:microsoft.com/office/officeart/2005/8/layout/process4"/>
    <dgm:cxn modelId="{2EF82851-50E1-4BC2-9CA0-C5C11D8B1CFB}" srcId="{06AECF6F-009D-4F59-86E4-E9F0291B0DE6}" destId="{8CD8F3FA-7303-45C2-80F1-CF9AD318F5F4}" srcOrd="0" destOrd="0" parTransId="{FF9CD146-8AE2-4F2E-9514-E03EB6A959AF}" sibTransId="{553413F3-2263-4F5A-9609-6F5629C89FB1}"/>
    <dgm:cxn modelId="{CB138749-4733-402E-B959-4648379E450A}" type="presOf" srcId="{72ACCE82-DEBB-414D-B517-68923000286A}" destId="{A3849C43-264E-4B70-BB96-AC3191EF13E5}" srcOrd="1" destOrd="0" presId="urn:microsoft.com/office/officeart/2005/8/layout/process4"/>
    <dgm:cxn modelId="{B0F61DC1-EB12-4971-A76A-F4B633909DCA}" type="presOf" srcId="{DC64D3A6-A95F-4D5E-8815-6F1B14B53915}" destId="{2AAEA34E-4B12-41CA-80C2-2FA490E5C680}" srcOrd="1" destOrd="0" presId="urn:microsoft.com/office/officeart/2005/8/layout/process4"/>
    <dgm:cxn modelId="{4DEE0712-C620-4F11-9F70-921B04B8A833}" type="presOf" srcId="{DE0A3B4D-EA78-4D4C-A38F-545CC6CDE56D}" destId="{A21E7045-B428-4544-B2A3-7E1FF5208EDB}" srcOrd="0" destOrd="0" presId="urn:microsoft.com/office/officeart/2005/8/layout/process4"/>
    <dgm:cxn modelId="{C704DD3E-F03A-468C-996D-4E29FDCE2591}" type="presOf" srcId="{010D9CF5-BA1C-40FF-9F3A-BF6D6C65AF42}" destId="{6F42A3DC-2A5C-4356-A0B2-CDA4DA08C274}" srcOrd="0" destOrd="0" presId="urn:microsoft.com/office/officeart/2005/8/layout/process4"/>
    <dgm:cxn modelId="{2009BA5B-B11D-468D-B909-7A9E4B2EEB8D}" srcId="{72ACCE82-DEBB-414D-B517-68923000286A}" destId="{953DBE94-0D6E-4225-A6ED-2F690B7956A8}" srcOrd="2" destOrd="0" parTransId="{A157C396-F31B-49EA-A351-C55D80A2260E}" sibTransId="{36EA769E-DFC3-405F-BF8E-0A4240EE0E71}"/>
    <dgm:cxn modelId="{213FB483-86C5-4CB1-A6E5-3A1F3BA2F067}" srcId="{DC64D3A6-A95F-4D5E-8815-6F1B14B53915}" destId="{E01D81B4-3855-4AD4-B0A5-2F6AF95E38FA}" srcOrd="0" destOrd="0" parTransId="{9A5FD2CD-70C4-4FF5-9C70-5253079D8802}" sibTransId="{9302FDF1-F9B1-4C83-8B15-4967855855FA}"/>
    <dgm:cxn modelId="{7DC6A4BE-A09E-4242-8E0E-B36C62D7CB41}" type="presOf" srcId="{953DBE94-0D6E-4225-A6ED-2F690B7956A8}" destId="{76303CE1-75CB-40BC-A912-A0DBE307316B}" srcOrd="0" destOrd="0" presId="urn:microsoft.com/office/officeart/2005/8/layout/process4"/>
    <dgm:cxn modelId="{9FB5C4A3-D355-4A5E-8D7F-2E902DF6986E}" type="presOf" srcId="{900F6D8E-1CEB-44AB-93A5-6215A9E0649C}" destId="{EA85D0DA-B6A8-46C8-85E9-DF3870AAFBC6}" srcOrd="0" destOrd="0" presId="urn:microsoft.com/office/officeart/2005/8/layout/process4"/>
    <dgm:cxn modelId="{CE475CFD-FE4F-4DD6-81E8-587ABAEEBD9F}" srcId="{DC64D3A6-A95F-4D5E-8815-6F1B14B53915}" destId="{10C746C2-CDD1-4F31-8D2E-B39CB0C0CDA7}" srcOrd="2" destOrd="0" parTransId="{87E7E641-24F6-4D6F-BCA7-CE7115BFA69F}" sibTransId="{7D4A1F02-D34F-489A-82D8-A87C09B3A0F3}"/>
    <dgm:cxn modelId="{C63BBB4F-EEF1-44D6-B2B4-3917ED133ECC}" type="presOf" srcId="{06AECF6F-009D-4F59-86E4-E9F0291B0DE6}" destId="{480FBE57-9953-4501-9E8D-8E5CB921D082}" srcOrd="1" destOrd="0" presId="urn:microsoft.com/office/officeart/2005/8/layout/process4"/>
    <dgm:cxn modelId="{88AA5FC7-472C-42DB-B419-5DF76D03AB58}" srcId="{72ACCE82-DEBB-414D-B517-68923000286A}" destId="{DE0A3B4D-EA78-4D4C-A38F-545CC6CDE56D}" srcOrd="0" destOrd="0" parTransId="{36EE48E9-0A5D-412B-9C66-F1C1E46CF14A}" sibTransId="{B7CF3952-2448-4FBF-A27A-69644D4816B0}"/>
    <dgm:cxn modelId="{D790964C-18E9-43F6-BE93-2A0BFF63872E}" type="presOf" srcId="{8CD8F3FA-7303-45C2-80F1-CF9AD318F5F4}" destId="{89BD6C33-4AE6-4B52-A34D-640A69767852}" srcOrd="0" destOrd="0" presId="urn:microsoft.com/office/officeart/2005/8/layout/process4"/>
    <dgm:cxn modelId="{27A997E5-3217-45F4-A697-1B43CCE793D0}" type="presOf" srcId="{06AECF6F-009D-4F59-86E4-E9F0291B0DE6}" destId="{1FD85055-DF53-4D14-8BCD-8A534303B50F}" srcOrd="0" destOrd="0" presId="urn:microsoft.com/office/officeart/2005/8/layout/process4"/>
    <dgm:cxn modelId="{1F0BB945-1E79-4D88-9072-24605AD6CAEC}" srcId="{DC64D3A6-A95F-4D5E-8815-6F1B14B53915}" destId="{010D9CF5-BA1C-40FF-9F3A-BF6D6C65AF42}" srcOrd="3" destOrd="0" parTransId="{F89948A1-210E-4090-99DE-2B4931653896}" sibTransId="{61A6D66A-030B-45A4-A5CF-25CA95D7C167}"/>
    <dgm:cxn modelId="{B88222AC-1121-457D-8852-6B20E46B6C19}" type="presOf" srcId="{E01D81B4-3855-4AD4-B0A5-2F6AF95E38FA}" destId="{8B937FEC-2CF3-4B0A-8521-9927454DEA47}" srcOrd="0" destOrd="0" presId="urn:microsoft.com/office/officeart/2005/8/layout/process4"/>
    <dgm:cxn modelId="{3DB2CAA0-982B-4DA9-BF93-535426EFB0F0}" srcId="{DC64D3A6-A95F-4D5E-8815-6F1B14B53915}" destId="{804B1499-8A56-4342-86B9-C8750CC3D91A}" srcOrd="1" destOrd="0" parTransId="{9C8A1951-ABF9-4928-96EF-EB7E435B52C8}" sibTransId="{AD3874E5-DAB1-4C8E-8804-A450E9207E61}"/>
    <dgm:cxn modelId="{57EE3160-2C78-4EDC-9F27-327D21DB03EE}" type="presParOf" srcId="{24E830E8-E339-4207-80CE-5635F4E7E470}" destId="{AE44FF99-9EF6-4521-8568-FB40F7E29C62}" srcOrd="0" destOrd="0" presId="urn:microsoft.com/office/officeart/2005/8/layout/process4"/>
    <dgm:cxn modelId="{0BBF344E-2784-4711-B7E3-11380E44C784}" type="presParOf" srcId="{AE44FF99-9EF6-4521-8568-FB40F7E29C62}" destId="{1FD85055-DF53-4D14-8BCD-8A534303B50F}" srcOrd="0" destOrd="0" presId="urn:microsoft.com/office/officeart/2005/8/layout/process4"/>
    <dgm:cxn modelId="{68220D89-99D7-49C3-926B-169691861764}" type="presParOf" srcId="{AE44FF99-9EF6-4521-8568-FB40F7E29C62}" destId="{480FBE57-9953-4501-9E8D-8E5CB921D082}" srcOrd="1" destOrd="0" presId="urn:microsoft.com/office/officeart/2005/8/layout/process4"/>
    <dgm:cxn modelId="{61EACD84-A12D-41BD-9DB9-8564EA961C70}" type="presParOf" srcId="{AE44FF99-9EF6-4521-8568-FB40F7E29C62}" destId="{6AE74D70-4B06-4306-BBAA-8AF89B30118E}" srcOrd="2" destOrd="0" presId="urn:microsoft.com/office/officeart/2005/8/layout/process4"/>
    <dgm:cxn modelId="{D825AD5E-A27E-4217-B92B-AE721320E9BD}" type="presParOf" srcId="{6AE74D70-4B06-4306-BBAA-8AF89B30118E}" destId="{89BD6C33-4AE6-4B52-A34D-640A69767852}" srcOrd="0" destOrd="0" presId="urn:microsoft.com/office/officeart/2005/8/layout/process4"/>
    <dgm:cxn modelId="{6CD8863D-1C0D-4B51-9EFF-E24283F87D65}" type="presParOf" srcId="{24E830E8-E339-4207-80CE-5635F4E7E470}" destId="{BF9D7EB4-11C9-4940-BF71-577AAAEE08F0}" srcOrd="1" destOrd="0" presId="urn:microsoft.com/office/officeart/2005/8/layout/process4"/>
    <dgm:cxn modelId="{016D4955-D9D9-4D6D-A10A-D3508E47BD10}" type="presParOf" srcId="{24E830E8-E339-4207-80CE-5635F4E7E470}" destId="{349ED6A5-8E1D-4F1B-B488-A712949FFBC5}" srcOrd="2" destOrd="0" presId="urn:microsoft.com/office/officeart/2005/8/layout/process4"/>
    <dgm:cxn modelId="{1177CABA-BE45-4583-A82F-6095AC9F5E12}" type="presParOf" srcId="{349ED6A5-8E1D-4F1B-B488-A712949FFBC5}" destId="{309EBE9B-EEF0-46CC-B473-B323505F8098}" srcOrd="0" destOrd="0" presId="urn:microsoft.com/office/officeart/2005/8/layout/process4"/>
    <dgm:cxn modelId="{E9BF200E-8ADE-4A42-A11E-C29C1CBAC7EA}" type="presParOf" srcId="{349ED6A5-8E1D-4F1B-B488-A712949FFBC5}" destId="{2AAEA34E-4B12-41CA-80C2-2FA490E5C680}" srcOrd="1" destOrd="0" presId="urn:microsoft.com/office/officeart/2005/8/layout/process4"/>
    <dgm:cxn modelId="{83E9A0DE-AEB1-4102-9CCC-2E4FDFF916A6}" type="presParOf" srcId="{349ED6A5-8E1D-4F1B-B488-A712949FFBC5}" destId="{CB9D8ED9-A222-4C69-B3A7-0BE2A612B2BD}" srcOrd="2" destOrd="0" presId="urn:microsoft.com/office/officeart/2005/8/layout/process4"/>
    <dgm:cxn modelId="{613A6B5D-A7F8-4A18-B5F0-C639E3940A12}" type="presParOf" srcId="{CB9D8ED9-A222-4C69-B3A7-0BE2A612B2BD}" destId="{8B937FEC-2CF3-4B0A-8521-9927454DEA47}" srcOrd="0" destOrd="0" presId="urn:microsoft.com/office/officeart/2005/8/layout/process4"/>
    <dgm:cxn modelId="{2107195A-F8FE-4EF1-8A2C-1FCBF4BC714B}" type="presParOf" srcId="{CB9D8ED9-A222-4C69-B3A7-0BE2A612B2BD}" destId="{78D93175-502A-4EEC-A5DD-0F3ED34CE68D}" srcOrd="1" destOrd="0" presId="urn:microsoft.com/office/officeart/2005/8/layout/process4"/>
    <dgm:cxn modelId="{669E1D0C-B3EA-4736-9325-7094A42DBE12}" type="presParOf" srcId="{CB9D8ED9-A222-4C69-B3A7-0BE2A612B2BD}" destId="{2BDDA6C6-EAED-4696-9645-9F51AF0C911D}" srcOrd="2" destOrd="0" presId="urn:microsoft.com/office/officeart/2005/8/layout/process4"/>
    <dgm:cxn modelId="{C3C38443-4023-423B-B4D9-F9ED7ECB6EDD}" type="presParOf" srcId="{CB9D8ED9-A222-4C69-B3A7-0BE2A612B2BD}" destId="{6F42A3DC-2A5C-4356-A0B2-CDA4DA08C274}" srcOrd="3" destOrd="0" presId="urn:microsoft.com/office/officeart/2005/8/layout/process4"/>
    <dgm:cxn modelId="{0F513AFB-453C-4E88-AD36-C37DEA5CD1E0}" type="presParOf" srcId="{24E830E8-E339-4207-80CE-5635F4E7E470}" destId="{32BC1630-2D31-4CD7-89E4-CA5418FD7488}" srcOrd="3" destOrd="0" presId="urn:microsoft.com/office/officeart/2005/8/layout/process4"/>
    <dgm:cxn modelId="{4C0FE7F9-DDDD-4F8A-9451-D64BA63D17E5}" type="presParOf" srcId="{24E830E8-E339-4207-80CE-5635F4E7E470}" destId="{8CEE9861-E3D2-4273-9130-F0A19B4FD181}" srcOrd="4" destOrd="0" presId="urn:microsoft.com/office/officeart/2005/8/layout/process4"/>
    <dgm:cxn modelId="{F0362A3A-6AF5-48B0-B934-0D50D467F42F}" type="presParOf" srcId="{8CEE9861-E3D2-4273-9130-F0A19B4FD181}" destId="{9D9C043D-30EB-48A6-85CA-A0F38422D4C9}" srcOrd="0" destOrd="0" presId="urn:microsoft.com/office/officeart/2005/8/layout/process4"/>
    <dgm:cxn modelId="{CCDA266C-D91E-4F33-9F5A-49103005DF10}" type="presParOf" srcId="{8CEE9861-E3D2-4273-9130-F0A19B4FD181}" destId="{A3849C43-264E-4B70-BB96-AC3191EF13E5}" srcOrd="1" destOrd="0" presId="urn:microsoft.com/office/officeart/2005/8/layout/process4"/>
    <dgm:cxn modelId="{D1FFEA8B-A414-4274-B2E5-9175632EF3FF}" type="presParOf" srcId="{8CEE9861-E3D2-4273-9130-F0A19B4FD181}" destId="{41CF34F9-A7F5-447F-A46B-B185A556D220}" srcOrd="2" destOrd="0" presId="urn:microsoft.com/office/officeart/2005/8/layout/process4"/>
    <dgm:cxn modelId="{0815F814-51C2-4003-94D1-1FF5059E7D2E}" type="presParOf" srcId="{41CF34F9-A7F5-447F-A46B-B185A556D220}" destId="{A21E7045-B428-4544-B2A3-7E1FF5208EDB}" srcOrd="0" destOrd="0" presId="urn:microsoft.com/office/officeart/2005/8/layout/process4"/>
    <dgm:cxn modelId="{21620305-D68F-4284-B4D8-936046F19191}" type="presParOf" srcId="{41CF34F9-A7F5-447F-A46B-B185A556D220}" destId="{EA85D0DA-B6A8-46C8-85E9-DF3870AAFBC6}" srcOrd="1" destOrd="0" presId="urn:microsoft.com/office/officeart/2005/8/layout/process4"/>
    <dgm:cxn modelId="{7AF32851-E3B7-4115-AB93-A9A79DB63BD9}" type="presParOf" srcId="{41CF34F9-A7F5-447F-A46B-B185A556D220}" destId="{76303CE1-75CB-40BC-A912-A0DBE307316B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F3EACE-7E7F-4088-9CA9-76C2C70DB342}" type="doc">
      <dgm:prSet loTypeId="urn:microsoft.com/office/officeart/2005/8/layout/lProcess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0FB96EDC-D566-4B34-89F8-BAD7C58753CA}">
      <dgm:prSet phldrT="[Текст]" custT="1"/>
      <dgm:spPr/>
      <dgm:t>
        <a:bodyPr/>
        <a:lstStyle/>
        <a:p>
          <a:r>
            <a:rPr lang="uk-UA" sz="1800" dirty="0" smtClean="0"/>
            <a:t>Учні</a:t>
          </a:r>
          <a:endParaRPr lang="uk-UA" sz="1800" dirty="0"/>
        </a:p>
      </dgm:t>
    </dgm:pt>
    <dgm:pt modelId="{E47F3DEA-DDC8-4AC9-9DA8-0AADDC1BA33B}" type="parTrans" cxnId="{91326D1F-0737-4866-8B0C-C7F93A4FF8CA}">
      <dgm:prSet/>
      <dgm:spPr/>
      <dgm:t>
        <a:bodyPr/>
        <a:lstStyle/>
        <a:p>
          <a:endParaRPr lang="uk-UA"/>
        </a:p>
      </dgm:t>
    </dgm:pt>
    <dgm:pt modelId="{EA31C4D4-390C-4C83-A94C-03C11282CA62}" type="sibTrans" cxnId="{91326D1F-0737-4866-8B0C-C7F93A4FF8CA}">
      <dgm:prSet/>
      <dgm:spPr/>
      <dgm:t>
        <a:bodyPr/>
        <a:lstStyle/>
        <a:p>
          <a:endParaRPr lang="uk-UA"/>
        </a:p>
      </dgm:t>
    </dgm:pt>
    <dgm:pt modelId="{6DB79B65-662B-41EE-AE8B-5AFD9504B1EE}">
      <dgm:prSet phldrT="[Текст]" custT="1"/>
      <dgm:spPr/>
      <dgm:t>
        <a:bodyPr/>
        <a:lstStyle/>
        <a:p>
          <a:r>
            <a:rPr lang="ru-RU" sz="1200" dirty="0" smtClean="0"/>
            <a:t>880 </a:t>
          </a:r>
          <a:r>
            <a:rPr lang="ru-RU" sz="1200" dirty="0" err="1" smtClean="0"/>
            <a:t>учнів</a:t>
          </a:r>
          <a:r>
            <a:rPr lang="ru-RU" sz="1200" dirty="0" smtClean="0"/>
            <a:t> (2013/14):</a:t>
          </a:r>
          <a:endParaRPr lang="uk-UA" sz="1200" dirty="0"/>
        </a:p>
      </dgm:t>
    </dgm:pt>
    <dgm:pt modelId="{3B77D9A2-C7F5-4DEB-9C97-DA84B2DC2630}" type="parTrans" cxnId="{6ECD6EED-A3C0-455A-AB88-3CAC8BB6196A}">
      <dgm:prSet/>
      <dgm:spPr/>
      <dgm:t>
        <a:bodyPr/>
        <a:lstStyle/>
        <a:p>
          <a:endParaRPr lang="uk-UA"/>
        </a:p>
      </dgm:t>
    </dgm:pt>
    <dgm:pt modelId="{26A70379-2315-4318-9CD9-51B986D52815}" type="sibTrans" cxnId="{6ECD6EED-A3C0-455A-AB88-3CAC8BB6196A}">
      <dgm:prSet/>
      <dgm:spPr/>
      <dgm:t>
        <a:bodyPr/>
        <a:lstStyle/>
        <a:p>
          <a:endParaRPr lang="uk-UA"/>
        </a:p>
      </dgm:t>
    </dgm:pt>
    <dgm:pt modelId="{759DC171-0F64-41FA-9687-DD7C5CC0EE39}">
      <dgm:prSet phldrT="[Текст]" custT="1"/>
      <dgm:spPr/>
      <dgm:t>
        <a:bodyPr/>
        <a:lstStyle/>
        <a:p>
          <a:r>
            <a:rPr lang="uk-UA" sz="1800" dirty="0" smtClean="0"/>
            <a:t>Педагоги</a:t>
          </a:r>
          <a:endParaRPr lang="uk-UA" sz="1800" dirty="0"/>
        </a:p>
      </dgm:t>
    </dgm:pt>
    <dgm:pt modelId="{D0A4A579-CEAA-44E3-A12A-F4AF878DB441}" type="parTrans" cxnId="{5CF4A747-3EF7-4D27-9E32-3C359914CE21}">
      <dgm:prSet/>
      <dgm:spPr/>
      <dgm:t>
        <a:bodyPr/>
        <a:lstStyle/>
        <a:p>
          <a:endParaRPr lang="uk-UA"/>
        </a:p>
      </dgm:t>
    </dgm:pt>
    <dgm:pt modelId="{7A84BCE6-D1C2-4396-BB48-DF621248669E}" type="sibTrans" cxnId="{5CF4A747-3EF7-4D27-9E32-3C359914CE21}">
      <dgm:prSet/>
      <dgm:spPr/>
      <dgm:t>
        <a:bodyPr/>
        <a:lstStyle/>
        <a:p>
          <a:endParaRPr lang="uk-UA"/>
        </a:p>
      </dgm:t>
    </dgm:pt>
    <dgm:pt modelId="{A8FEABD7-1AD2-449F-92C0-5FD1D7691E7B}">
      <dgm:prSet phldrT="[Текст]"/>
      <dgm:spPr/>
      <dgm:t>
        <a:bodyPr/>
        <a:lstStyle/>
        <a:p>
          <a:r>
            <a:rPr lang="ru-RU" dirty="0" smtClean="0"/>
            <a:t>86 </a:t>
          </a:r>
          <a:r>
            <a:rPr lang="ru-RU" dirty="0" err="1" smtClean="0"/>
            <a:t>педагогічних</a:t>
          </a:r>
          <a:r>
            <a:rPr lang="ru-RU" dirty="0" smtClean="0"/>
            <a:t> </a:t>
          </a:r>
          <a:r>
            <a:rPr lang="ru-RU" dirty="0" err="1" smtClean="0"/>
            <a:t>працівників</a:t>
          </a:r>
          <a:endParaRPr lang="uk-UA" dirty="0"/>
        </a:p>
      </dgm:t>
    </dgm:pt>
    <dgm:pt modelId="{58174274-ED8C-4F89-9F6B-6618D5475111}" type="parTrans" cxnId="{4C382175-D2A5-449C-BB4E-0F494F076496}">
      <dgm:prSet/>
      <dgm:spPr/>
      <dgm:t>
        <a:bodyPr/>
        <a:lstStyle/>
        <a:p>
          <a:endParaRPr lang="uk-UA"/>
        </a:p>
      </dgm:t>
    </dgm:pt>
    <dgm:pt modelId="{C3011C0A-C480-4EB9-A96C-2FE4E3E81FD4}" type="sibTrans" cxnId="{4C382175-D2A5-449C-BB4E-0F494F076496}">
      <dgm:prSet/>
      <dgm:spPr/>
      <dgm:t>
        <a:bodyPr/>
        <a:lstStyle/>
        <a:p>
          <a:endParaRPr lang="uk-UA"/>
        </a:p>
      </dgm:t>
    </dgm:pt>
    <dgm:pt modelId="{0B3DB453-C49F-4A4B-B03E-D00A2100A981}">
      <dgm:prSet phldrT="[Текст]" custT="1"/>
      <dgm:spPr/>
      <dgm:t>
        <a:bodyPr/>
        <a:lstStyle/>
        <a:p>
          <a:r>
            <a:rPr lang="uk-UA" sz="1800" dirty="0" smtClean="0"/>
            <a:t>Шкільна бібліотека</a:t>
          </a:r>
          <a:endParaRPr lang="uk-UA" sz="1800" dirty="0"/>
        </a:p>
      </dgm:t>
    </dgm:pt>
    <dgm:pt modelId="{1F1B1BF6-728B-4A4B-938B-A71FE29FC665}" type="parTrans" cxnId="{9E2F3A12-1118-4763-92E9-7F653A17A80D}">
      <dgm:prSet/>
      <dgm:spPr/>
      <dgm:t>
        <a:bodyPr/>
        <a:lstStyle/>
        <a:p>
          <a:endParaRPr lang="uk-UA"/>
        </a:p>
      </dgm:t>
    </dgm:pt>
    <dgm:pt modelId="{11527206-23E3-42BF-80FF-390FF9C4E5C4}" type="sibTrans" cxnId="{9E2F3A12-1118-4763-92E9-7F653A17A80D}">
      <dgm:prSet/>
      <dgm:spPr/>
      <dgm:t>
        <a:bodyPr/>
        <a:lstStyle/>
        <a:p>
          <a:endParaRPr lang="uk-UA"/>
        </a:p>
      </dgm:t>
    </dgm:pt>
    <dgm:pt modelId="{36A3ACEF-0F5E-4F8B-A235-6D859D7C6945}">
      <dgm:prSet phldrT="[Текст]" custT="1"/>
      <dgm:spPr/>
      <dgm:t>
        <a:bodyPr/>
        <a:lstStyle/>
        <a:p>
          <a:r>
            <a:rPr lang="ru-RU" sz="1100" dirty="0" smtClean="0"/>
            <a:t>347 – 1-4 </a:t>
          </a:r>
          <a:r>
            <a:rPr lang="ru-RU" sz="1100" dirty="0" err="1" smtClean="0"/>
            <a:t>кл</a:t>
          </a:r>
          <a:r>
            <a:rPr lang="ru-RU" sz="1100" dirty="0" smtClean="0"/>
            <a:t>.</a:t>
          </a:r>
          <a:endParaRPr lang="uk-UA" sz="1100" dirty="0"/>
        </a:p>
      </dgm:t>
    </dgm:pt>
    <dgm:pt modelId="{2F07C963-7313-4306-93CC-890B76FED416}" type="parTrans" cxnId="{6D6E9903-09F2-4B2F-8117-54FDC548E72F}">
      <dgm:prSet/>
      <dgm:spPr/>
      <dgm:t>
        <a:bodyPr/>
        <a:lstStyle/>
        <a:p>
          <a:endParaRPr lang="uk-UA"/>
        </a:p>
      </dgm:t>
    </dgm:pt>
    <dgm:pt modelId="{D8EAFD30-A6D7-4FD5-9DE5-DA5A2B677DD1}" type="sibTrans" cxnId="{6D6E9903-09F2-4B2F-8117-54FDC548E72F}">
      <dgm:prSet/>
      <dgm:spPr/>
      <dgm:t>
        <a:bodyPr/>
        <a:lstStyle/>
        <a:p>
          <a:endParaRPr lang="uk-UA"/>
        </a:p>
      </dgm:t>
    </dgm:pt>
    <dgm:pt modelId="{D9521837-EC77-49C5-88C4-E60D7EB47E71}">
      <dgm:prSet phldrT="[Текст]" custT="1"/>
      <dgm:spPr/>
      <dgm:t>
        <a:bodyPr/>
        <a:lstStyle/>
        <a:p>
          <a:r>
            <a:rPr lang="ru-RU" sz="1100" dirty="0" smtClean="0"/>
            <a:t>457 – 5-9 </a:t>
          </a:r>
          <a:r>
            <a:rPr lang="ru-RU" sz="1100" dirty="0" err="1" smtClean="0"/>
            <a:t>кл</a:t>
          </a:r>
          <a:r>
            <a:rPr lang="ru-RU" sz="1100" dirty="0" smtClean="0"/>
            <a:t>.</a:t>
          </a:r>
          <a:endParaRPr lang="uk-UA" sz="1100" dirty="0"/>
        </a:p>
      </dgm:t>
    </dgm:pt>
    <dgm:pt modelId="{9F7A3CC4-006B-42C6-85F3-C4AA7CB2162C}" type="parTrans" cxnId="{34BFDB45-CDC0-49EB-8F73-D38EDD225845}">
      <dgm:prSet/>
      <dgm:spPr/>
      <dgm:t>
        <a:bodyPr/>
        <a:lstStyle/>
        <a:p>
          <a:endParaRPr lang="uk-UA"/>
        </a:p>
      </dgm:t>
    </dgm:pt>
    <dgm:pt modelId="{1A41F2E9-855A-4B8F-A102-5B69740BBE64}" type="sibTrans" cxnId="{34BFDB45-CDC0-49EB-8F73-D38EDD225845}">
      <dgm:prSet/>
      <dgm:spPr/>
      <dgm:t>
        <a:bodyPr/>
        <a:lstStyle/>
        <a:p>
          <a:endParaRPr lang="uk-UA"/>
        </a:p>
      </dgm:t>
    </dgm:pt>
    <dgm:pt modelId="{340515B7-6CEC-4A89-ACE7-10F57A283ACE}">
      <dgm:prSet phldrT="[Текст]" custT="1"/>
      <dgm:spPr/>
      <dgm:t>
        <a:bodyPr/>
        <a:lstStyle/>
        <a:p>
          <a:r>
            <a:rPr lang="ru-RU" sz="1100" dirty="0" smtClean="0"/>
            <a:t>76 – 10-11 </a:t>
          </a:r>
          <a:r>
            <a:rPr lang="ru-RU" sz="1100" dirty="0" err="1" smtClean="0"/>
            <a:t>кл</a:t>
          </a:r>
          <a:r>
            <a:rPr lang="ru-RU" sz="1100" dirty="0" smtClean="0"/>
            <a:t>.</a:t>
          </a:r>
          <a:endParaRPr lang="uk-UA" sz="1100" dirty="0"/>
        </a:p>
      </dgm:t>
    </dgm:pt>
    <dgm:pt modelId="{83DD110E-5FCE-4B7A-9D97-715A5DBAD0F5}" type="parTrans" cxnId="{DB9F1D03-0C21-42FE-A788-2DCAF3742AB3}">
      <dgm:prSet/>
      <dgm:spPr/>
      <dgm:t>
        <a:bodyPr/>
        <a:lstStyle/>
        <a:p>
          <a:endParaRPr lang="uk-UA"/>
        </a:p>
      </dgm:t>
    </dgm:pt>
    <dgm:pt modelId="{7687B2C2-1539-4D0D-A32B-690980221BB4}" type="sibTrans" cxnId="{DB9F1D03-0C21-42FE-A788-2DCAF3742AB3}">
      <dgm:prSet/>
      <dgm:spPr/>
      <dgm:t>
        <a:bodyPr/>
        <a:lstStyle/>
        <a:p>
          <a:endParaRPr lang="uk-UA"/>
        </a:p>
      </dgm:t>
    </dgm:pt>
    <dgm:pt modelId="{E3EE3C49-03D5-4B1B-A253-60371F793EF1}">
      <dgm:prSet phldrT="[Текст]"/>
      <dgm:spPr/>
      <dgm:t>
        <a:bodyPr/>
        <a:lstStyle/>
        <a:p>
          <a:r>
            <a:rPr lang="ru-RU" dirty="0" smtClean="0"/>
            <a:t>4 </a:t>
          </a:r>
          <a:r>
            <a:rPr lang="ru-RU" dirty="0" err="1" smtClean="0"/>
            <a:t>учнів</a:t>
          </a:r>
          <a:r>
            <a:rPr lang="ru-RU" dirty="0" smtClean="0"/>
            <a:t> – за </a:t>
          </a:r>
          <a:r>
            <a:rPr lang="ru-RU" dirty="0" err="1" smtClean="0"/>
            <a:t>індивідуальними</a:t>
          </a:r>
          <a:r>
            <a:rPr lang="ru-RU" dirty="0" smtClean="0"/>
            <a:t> </a:t>
          </a:r>
          <a:r>
            <a:rPr lang="ru-RU" dirty="0" err="1" smtClean="0"/>
            <a:t>навчальними</a:t>
          </a:r>
          <a:r>
            <a:rPr lang="ru-RU" dirty="0" smtClean="0"/>
            <a:t> планами </a:t>
          </a:r>
          <a:r>
            <a:rPr lang="ru-RU" dirty="0" err="1" smtClean="0"/>
            <a:t>вдома</a:t>
          </a:r>
          <a:r>
            <a:rPr lang="ru-RU" dirty="0" smtClean="0"/>
            <a:t>.</a:t>
          </a:r>
          <a:endParaRPr lang="uk-UA" dirty="0"/>
        </a:p>
      </dgm:t>
    </dgm:pt>
    <dgm:pt modelId="{22B51592-6417-4D9B-A217-C8BB885A737C}" type="parTrans" cxnId="{0DCF2791-36FD-45BD-B5C1-BA3A2D8D1A88}">
      <dgm:prSet/>
      <dgm:spPr/>
      <dgm:t>
        <a:bodyPr/>
        <a:lstStyle/>
        <a:p>
          <a:endParaRPr lang="uk-UA"/>
        </a:p>
      </dgm:t>
    </dgm:pt>
    <dgm:pt modelId="{0EF129CF-475C-4D2E-9669-F73567324059}" type="sibTrans" cxnId="{0DCF2791-36FD-45BD-B5C1-BA3A2D8D1A88}">
      <dgm:prSet/>
      <dgm:spPr/>
      <dgm:t>
        <a:bodyPr/>
        <a:lstStyle/>
        <a:p>
          <a:endParaRPr lang="uk-UA"/>
        </a:p>
      </dgm:t>
    </dgm:pt>
    <dgm:pt modelId="{C8CEB928-6DC9-43F4-9BC9-B939F2EF9647}">
      <dgm:prSet phldrT="[Текст]"/>
      <dgm:spPr/>
      <dgm:t>
        <a:bodyPr/>
        <a:lstStyle/>
        <a:p>
          <a:r>
            <a:rPr lang="ru-RU" dirty="0" smtClean="0"/>
            <a:t>8 </a:t>
          </a:r>
          <a:r>
            <a:rPr lang="ru-RU" dirty="0" err="1" smtClean="0"/>
            <a:t>груп</a:t>
          </a:r>
          <a:r>
            <a:rPr lang="ru-RU" dirty="0" smtClean="0"/>
            <a:t> </a:t>
          </a:r>
          <a:r>
            <a:rPr lang="ru-RU" dirty="0" err="1" smtClean="0"/>
            <a:t>продовженого</a:t>
          </a:r>
          <a:r>
            <a:rPr lang="ru-RU" dirty="0" smtClean="0"/>
            <a:t> дня</a:t>
          </a:r>
          <a:endParaRPr lang="uk-UA" dirty="0"/>
        </a:p>
      </dgm:t>
    </dgm:pt>
    <dgm:pt modelId="{416C575C-2886-42C7-9262-5E22D9941038}" type="parTrans" cxnId="{8C897D7E-F08F-4696-96A6-A787A1451985}">
      <dgm:prSet/>
      <dgm:spPr/>
      <dgm:t>
        <a:bodyPr/>
        <a:lstStyle/>
        <a:p>
          <a:endParaRPr lang="uk-UA"/>
        </a:p>
      </dgm:t>
    </dgm:pt>
    <dgm:pt modelId="{34ADEA60-0E87-4FAA-9342-4E75BE4575A1}" type="sibTrans" cxnId="{8C897D7E-F08F-4696-96A6-A787A1451985}">
      <dgm:prSet/>
      <dgm:spPr/>
      <dgm:t>
        <a:bodyPr/>
        <a:lstStyle/>
        <a:p>
          <a:endParaRPr lang="uk-UA"/>
        </a:p>
      </dgm:t>
    </dgm:pt>
    <dgm:pt modelId="{CFD5ADA7-10FC-4411-805A-E9E0D54F3A18}">
      <dgm:prSet phldrT="[Текст]" custT="1"/>
      <dgm:spPr/>
      <dgm:t>
        <a:bodyPr/>
        <a:lstStyle/>
        <a:p>
          <a:r>
            <a:rPr lang="ru-RU" sz="1200" dirty="0" err="1" smtClean="0"/>
            <a:t>Загальний</a:t>
          </a:r>
          <a:r>
            <a:rPr lang="ru-RU" sz="1200" dirty="0" smtClean="0"/>
            <a:t> фонд </a:t>
          </a:r>
          <a:r>
            <a:rPr lang="ru-RU" sz="1200" dirty="0" err="1" smtClean="0"/>
            <a:t>шк</a:t>
          </a:r>
          <a:r>
            <a:rPr lang="ru-RU" sz="1200" dirty="0" smtClean="0"/>
            <a:t>. </a:t>
          </a:r>
          <a:r>
            <a:rPr lang="ru-RU" sz="1200" dirty="0" err="1" smtClean="0"/>
            <a:t>бібліотеки</a:t>
          </a:r>
          <a:r>
            <a:rPr lang="ru-RU" sz="1200" dirty="0" smtClean="0"/>
            <a:t> –  21742 </a:t>
          </a:r>
          <a:r>
            <a:rPr lang="ru-RU" sz="1200" dirty="0" err="1" smtClean="0"/>
            <a:t>примірники</a:t>
          </a:r>
          <a:r>
            <a:rPr lang="ru-RU" sz="1200" dirty="0" smtClean="0"/>
            <a:t>:</a:t>
          </a:r>
          <a:endParaRPr lang="uk-UA" sz="1200" dirty="0"/>
        </a:p>
      </dgm:t>
    </dgm:pt>
    <dgm:pt modelId="{42286013-B41F-4F56-B22E-20D31498592E}" type="parTrans" cxnId="{B935C234-220E-44A8-94F4-29CA5DCCA612}">
      <dgm:prSet/>
      <dgm:spPr/>
      <dgm:t>
        <a:bodyPr/>
        <a:lstStyle/>
        <a:p>
          <a:endParaRPr lang="uk-UA"/>
        </a:p>
      </dgm:t>
    </dgm:pt>
    <dgm:pt modelId="{4BA843C7-B345-4744-B28E-2354CD497BC3}" type="sibTrans" cxnId="{B935C234-220E-44A8-94F4-29CA5DCCA612}">
      <dgm:prSet/>
      <dgm:spPr/>
      <dgm:t>
        <a:bodyPr/>
        <a:lstStyle/>
        <a:p>
          <a:endParaRPr lang="uk-UA"/>
        </a:p>
      </dgm:t>
    </dgm:pt>
    <dgm:pt modelId="{84A0E902-1B45-4AE4-841F-8AF0F5626D68}">
      <dgm:prSet phldrT="[Текст]" custT="1"/>
      <dgm:spPr/>
      <dgm:t>
        <a:bodyPr/>
        <a:lstStyle/>
        <a:p>
          <a:r>
            <a:rPr lang="ru-RU" sz="1200" dirty="0" smtClean="0"/>
            <a:t>10252 – </a:t>
          </a:r>
          <a:r>
            <a:rPr lang="ru-RU" sz="1200" dirty="0" err="1" smtClean="0"/>
            <a:t>художня</a:t>
          </a:r>
          <a:r>
            <a:rPr lang="ru-RU" sz="1200" dirty="0" smtClean="0"/>
            <a:t> </a:t>
          </a:r>
          <a:r>
            <a:rPr lang="ru-RU" sz="1200" dirty="0" err="1" smtClean="0"/>
            <a:t>література</a:t>
          </a:r>
          <a:endParaRPr lang="uk-UA" sz="1200" dirty="0"/>
        </a:p>
      </dgm:t>
    </dgm:pt>
    <dgm:pt modelId="{1F75798B-1603-4EB5-9EBD-D2990550BFF6}" type="parTrans" cxnId="{E7D7346C-F08E-465C-8C31-E2DFE5BF6382}">
      <dgm:prSet/>
      <dgm:spPr/>
      <dgm:t>
        <a:bodyPr/>
        <a:lstStyle/>
        <a:p>
          <a:endParaRPr lang="uk-UA"/>
        </a:p>
      </dgm:t>
    </dgm:pt>
    <dgm:pt modelId="{2EBE0655-A872-4B03-988E-FDCD16F42FF4}" type="sibTrans" cxnId="{E7D7346C-F08E-465C-8C31-E2DFE5BF6382}">
      <dgm:prSet/>
      <dgm:spPr/>
      <dgm:t>
        <a:bodyPr/>
        <a:lstStyle/>
        <a:p>
          <a:endParaRPr lang="uk-UA"/>
        </a:p>
      </dgm:t>
    </dgm:pt>
    <dgm:pt modelId="{77347980-256A-418E-8B9D-84379CA5409C}">
      <dgm:prSet phldrT="[Текст]" custT="1"/>
      <dgm:spPr/>
      <dgm:t>
        <a:bodyPr/>
        <a:lstStyle/>
        <a:p>
          <a:r>
            <a:rPr lang="ru-RU" sz="1200" dirty="0" smtClean="0"/>
            <a:t>11490 – </a:t>
          </a:r>
          <a:r>
            <a:rPr lang="ru-RU" sz="1200" dirty="0" err="1" smtClean="0"/>
            <a:t>підручники</a:t>
          </a:r>
          <a:r>
            <a:rPr lang="ru-RU" sz="1200" dirty="0" smtClean="0"/>
            <a:t> 1817 - 1-4 </a:t>
          </a:r>
          <a:r>
            <a:rPr lang="ru-RU" sz="1200" dirty="0" err="1" smtClean="0"/>
            <a:t>кл</a:t>
          </a:r>
          <a:r>
            <a:rPr lang="ru-RU" sz="1200" dirty="0" smtClean="0"/>
            <a:t>., 6823 – 5-9 </a:t>
          </a:r>
          <a:r>
            <a:rPr lang="ru-RU" sz="1200" dirty="0" err="1" smtClean="0"/>
            <a:t>кл</a:t>
          </a:r>
          <a:r>
            <a:rPr lang="ru-RU" sz="1200" dirty="0" smtClean="0"/>
            <a:t>., 2583 – 10-11 </a:t>
          </a:r>
          <a:r>
            <a:rPr lang="ru-RU" sz="1200" dirty="0" err="1" smtClean="0"/>
            <a:t>кл</a:t>
          </a:r>
          <a:r>
            <a:rPr lang="ru-RU" sz="1200" dirty="0" smtClean="0"/>
            <a:t>.)</a:t>
          </a:r>
          <a:endParaRPr lang="uk-UA" sz="1200" dirty="0"/>
        </a:p>
      </dgm:t>
    </dgm:pt>
    <dgm:pt modelId="{ACAAC70D-3428-4CFC-A669-295619766A90}" type="parTrans" cxnId="{90BF7C2A-E0AF-4571-84F9-94C0B1FB6566}">
      <dgm:prSet/>
      <dgm:spPr/>
      <dgm:t>
        <a:bodyPr/>
        <a:lstStyle/>
        <a:p>
          <a:endParaRPr lang="uk-UA"/>
        </a:p>
      </dgm:t>
    </dgm:pt>
    <dgm:pt modelId="{6BD90539-C428-4077-8B43-942D328EF7E3}" type="sibTrans" cxnId="{90BF7C2A-E0AF-4571-84F9-94C0B1FB6566}">
      <dgm:prSet/>
      <dgm:spPr/>
      <dgm:t>
        <a:bodyPr/>
        <a:lstStyle/>
        <a:p>
          <a:endParaRPr lang="uk-UA"/>
        </a:p>
      </dgm:t>
    </dgm:pt>
    <dgm:pt modelId="{36B1ED2B-1D4C-42EB-851C-69DAA59B5170}">
      <dgm:prSet phldrT="[Текст]" custT="1"/>
      <dgm:spPr/>
      <dgm:t>
        <a:bodyPr/>
        <a:lstStyle/>
        <a:p>
          <a:r>
            <a:rPr lang="ru-RU" sz="1200" dirty="0" smtClean="0"/>
            <a:t>267 – </a:t>
          </a:r>
          <a:r>
            <a:rPr lang="ru-RU" sz="1200" dirty="0" err="1" smtClean="0"/>
            <a:t>посібників</a:t>
          </a:r>
          <a:r>
            <a:rPr lang="ru-RU" sz="1200" dirty="0" smtClean="0"/>
            <a:t>, </a:t>
          </a:r>
          <a:r>
            <a:rPr lang="ru-RU" sz="1200" dirty="0" err="1" smtClean="0"/>
            <a:t>програм</a:t>
          </a:r>
          <a:r>
            <a:rPr lang="ru-RU" sz="1200" dirty="0" smtClean="0"/>
            <a:t>, карт</a:t>
          </a:r>
          <a:endParaRPr lang="uk-UA" sz="1200" dirty="0"/>
        </a:p>
      </dgm:t>
    </dgm:pt>
    <dgm:pt modelId="{4A7CC657-D3E3-4DCD-BC77-ECF8D77E560D}" type="parTrans" cxnId="{39A1D76C-E3E7-45CD-845B-3557C18ADC4B}">
      <dgm:prSet/>
      <dgm:spPr/>
      <dgm:t>
        <a:bodyPr/>
        <a:lstStyle/>
        <a:p>
          <a:endParaRPr lang="uk-UA"/>
        </a:p>
      </dgm:t>
    </dgm:pt>
    <dgm:pt modelId="{08028E8B-1C31-4BB7-B574-96FF2DDC42EA}" type="sibTrans" cxnId="{39A1D76C-E3E7-45CD-845B-3557C18ADC4B}">
      <dgm:prSet/>
      <dgm:spPr/>
      <dgm:t>
        <a:bodyPr/>
        <a:lstStyle/>
        <a:p>
          <a:endParaRPr lang="uk-UA"/>
        </a:p>
      </dgm:t>
    </dgm:pt>
    <dgm:pt modelId="{24104825-1887-4F2C-B273-37B4AD642B2C}">
      <dgm:prSet phldrT="[Текст]" custT="1"/>
      <dgm:spPr/>
      <dgm:t>
        <a:bodyPr/>
        <a:lstStyle/>
        <a:p>
          <a:r>
            <a:rPr lang="uk-UA" dirty="0" smtClean="0"/>
            <a:t>ІКТ</a:t>
          </a:r>
          <a:r>
            <a:rPr lang="uk-UA" sz="1200" dirty="0" smtClean="0"/>
            <a:t>, </a:t>
          </a:r>
          <a:r>
            <a:rPr lang="uk-UA" dirty="0" smtClean="0"/>
            <a:t>Інтернет</a:t>
          </a:r>
          <a:endParaRPr lang="uk-UA" dirty="0"/>
        </a:p>
      </dgm:t>
    </dgm:pt>
    <dgm:pt modelId="{C1C8B719-B580-47C2-A471-41762DA5EC76}" type="parTrans" cxnId="{5DF035ED-DB2A-469F-B53A-7C42BF784114}">
      <dgm:prSet/>
      <dgm:spPr/>
      <dgm:t>
        <a:bodyPr/>
        <a:lstStyle/>
        <a:p>
          <a:endParaRPr lang="uk-UA"/>
        </a:p>
      </dgm:t>
    </dgm:pt>
    <dgm:pt modelId="{A44FD9AF-AB3A-4EB1-8722-721A6C57BE72}" type="sibTrans" cxnId="{5DF035ED-DB2A-469F-B53A-7C42BF784114}">
      <dgm:prSet/>
      <dgm:spPr/>
      <dgm:t>
        <a:bodyPr/>
        <a:lstStyle/>
        <a:p>
          <a:endParaRPr lang="uk-UA"/>
        </a:p>
      </dgm:t>
    </dgm:pt>
    <dgm:pt modelId="{CC7C61AD-7CCC-49E3-97C2-EBAA7C34EBA2}">
      <dgm:prSet phldrT="[Текст]" custT="1"/>
      <dgm:spPr/>
      <dgm:t>
        <a:bodyPr/>
        <a:lstStyle/>
        <a:p>
          <a:r>
            <a:rPr lang="ru-RU" sz="1200" dirty="0" smtClean="0"/>
            <a:t>У </a:t>
          </a:r>
          <a:r>
            <a:rPr lang="ru-RU" sz="1200" dirty="0" err="1" smtClean="0"/>
            <a:t>школі</a:t>
          </a:r>
          <a:r>
            <a:rPr lang="ru-RU" sz="1200" dirty="0" smtClean="0"/>
            <a:t> </a:t>
          </a:r>
          <a:r>
            <a:rPr lang="ru-RU" sz="1200" dirty="0" err="1" smtClean="0"/>
            <a:t>працюють</a:t>
          </a:r>
          <a:r>
            <a:rPr lang="ru-RU" sz="1200" dirty="0" smtClean="0"/>
            <a:t> два </a:t>
          </a:r>
          <a:r>
            <a:rPr lang="ru-RU" sz="1200" dirty="0" err="1" smtClean="0"/>
            <a:t>кабінети</a:t>
          </a:r>
          <a:r>
            <a:rPr lang="ru-RU" sz="1200" dirty="0" smtClean="0"/>
            <a:t> ІКТ</a:t>
          </a:r>
          <a:endParaRPr lang="uk-UA" sz="1200" dirty="0"/>
        </a:p>
      </dgm:t>
    </dgm:pt>
    <dgm:pt modelId="{2FA574EE-B7E9-45CC-8CBA-51A6865D216D}" type="sibTrans" cxnId="{143EBEDB-7143-406A-94B0-DE2EA0E35BC2}">
      <dgm:prSet/>
      <dgm:spPr/>
      <dgm:t>
        <a:bodyPr/>
        <a:lstStyle/>
        <a:p>
          <a:endParaRPr lang="uk-UA"/>
        </a:p>
      </dgm:t>
    </dgm:pt>
    <dgm:pt modelId="{F61691BE-86A9-4380-A43B-BB61AB2CC374}" type="parTrans" cxnId="{143EBEDB-7143-406A-94B0-DE2EA0E35BC2}">
      <dgm:prSet/>
      <dgm:spPr/>
      <dgm:t>
        <a:bodyPr/>
        <a:lstStyle/>
        <a:p>
          <a:endParaRPr lang="uk-UA"/>
        </a:p>
      </dgm:t>
    </dgm:pt>
    <dgm:pt modelId="{895368D0-62B8-4907-A265-17BF2715BA0F}">
      <dgm:prSet phldrT="[Текст]"/>
      <dgm:spPr/>
      <dgm:t>
        <a:bodyPr/>
        <a:lstStyle/>
        <a:p>
          <a:r>
            <a:rPr lang="ru-RU" dirty="0" err="1" smtClean="0"/>
            <a:t>Медичний</a:t>
          </a:r>
          <a:r>
            <a:rPr lang="ru-RU" dirty="0" smtClean="0"/>
            <a:t> </a:t>
          </a:r>
          <a:r>
            <a:rPr lang="ru-RU" dirty="0" err="1" smtClean="0"/>
            <a:t>кабінет</a:t>
          </a:r>
          <a:r>
            <a:rPr lang="ru-RU" dirty="0" smtClean="0"/>
            <a:t> на </a:t>
          </a:r>
          <a:r>
            <a:rPr lang="ru-RU" dirty="0" err="1" smtClean="0"/>
            <a:t>базі</a:t>
          </a:r>
          <a:r>
            <a:rPr lang="ru-RU" dirty="0" smtClean="0"/>
            <a:t> </a:t>
          </a:r>
          <a:r>
            <a:rPr lang="ru-RU" dirty="0" err="1" smtClean="0"/>
            <a:t>школи</a:t>
          </a:r>
          <a:r>
            <a:rPr lang="ru-RU" dirty="0" smtClean="0"/>
            <a:t> (</a:t>
          </a:r>
          <a:r>
            <a:rPr lang="ru-RU" dirty="0" err="1" smtClean="0"/>
            <a:t>шкільна</a:t>
          </a:r>
          <a:r>
            <a:rPr lang="ru-RU" dirty="0" smtClean="0"/>
            <a:t> медсестра </a:t>
          </a:r>
          <a:r>
            <a:rPr lang="ru-RU" dirty="0" err="1" smtClean="0"/>
            <a:t>Лазорка</a:t>
          </a:r>
          <a:r>
            <a:rPr lang="ru-RU" dirty="0" smtClean="0"/>
            <a:t> Н.М.)</a:t>
          </a:r>
          <a:endParaRPr lang="uk-UA" dirty="0"/>
        </a:p>
      </dgm:t>
    </dgm:pt>
    <dgm:pt modelId="{5CB642CE-BFB1-456B-8D38-A7B72CF30092}">
      <dgm:prSet phldrT="[Текст]"/>
      <dgm:spPr/>
      <dgm:t>
        <a:bodyPr/>
        <a:lstStyle/>
        <a:p>
          <a:r>
            <a:rPr lang="ru-RU" dirty="0" err="1" smtClean="0"/>
            <a:t>Дільнична</a:t>
          </a:r>
          <a:r>
            <a:rPr lang="ru-RU" dirty="0" smtClean="0"/>
            <a:t> </a:t>
          </a:r>
          <a:r>
            <a:rPr lang="ru-RU" dirty="0" err="1" smtClean="0"/>
            <a:t>лікарня</a:t>
          </a:r>
          <a:r>
            <a:rPr lang="ru-RU" dirty="0" smtClean="0"/>
            <a:t> </a:t>
          </a:r>
          <a:r>
            <a:rPr lang="ru-RU" dirty="0" err="1" smtClean="0"/>
            <a:t>с.В.Лучки</a:t>
          </a:r>
          <a:endParaRPr lang="uk-UA" dirty="0"/>
        </a:p>
      </dgm:t>
    </dgm:pt>
    <dgm:pt modelId="{39209AD1-F31E-4B58-A722-99287B69F0FF}">
      <dgm:prSet phldrT="[Текст]" custT="1"/>
      <dgm:spPr/>
      <dgm:t>
        <a:bodyPr/>
        <a:lstStyle/>
        <a:p>
          <a:r>
            <a:rPr lang="uk-UA" sz="1550" dirty="0" smtClean="0"/>
            <a:t>Медичне обслуговування</a:t>
          </a:r>
          <a:endParaRPr lang="uk-UA" sz="1550" dirty="0"/>
        </a:p>
      </dgm:t>
    </dgm:pt>
    <dgm:pt modelId="{6F4D596B-7BE6-4E3F-B05C-83B29D5B4292}" type="sibTrans" cxnId="{8604AA95-42FB-425C-9768-D1ABF830AF9A}">
      <dgm:prSet/>
      <dgm:spPr/>
      <dgm:t>
        <a:bodyPr/>
        <a:lstStyle/>
        <a:p>
          <a:endParaRPr lang="uk-UA"/>
        </a:p>
      </dgm:t>
    </dgm:pt>
    <dgm:pt modelId="{15D6E4C7-DB74-4D73-8641-FEB9A8676BAD}" type="parTrans" cxnId="{8604AA95-42FB-425C-9768-D1ABF830AF9A}">
      <dgm:prSet/>
      <dgm:spPr/>
      <dgm:t>
        <a:bodyPr/>
        <a:lstStyle/>
        <a:p>
          <a:endParaRPr lang="uk-UA"/>
        </a:p>
      </dgm:t>
    </dgm:pt>
    <dgm:pt modelId="{10E9366F-10CF-4810-8302-DD3B4FE178BC}" type="sibTrans" cxnId="{39F9C215-FA9B-4AA3-94AB-82A2040490F6}">
      <dgm:prSet/>
      <dgm:spPr/>
      <dgm:t>
        <a:bodyPr/>
        <a:lstStyle/>
        <a:p>
          <a:endParaRPr lang="uk-UA"/>
        </a:p>
      </dgm:t>
    </dgm:pt>
    <dgm:pt modelId="{2C185A1A-9D74-45A1-955A-0B15F6F7C764}" type="parTrans" cxnId="{39F9C215-FA9B-4AA3-94AB-82A2040490F6}">
      <dgm:prSet/>
      <dgm:spPr/>
      <dgm:t>
        <a:bodyPr/>
        <a:lstStyle/>
        <a:p>
          <a:endParaRPr lang="uk-UA"/>
        </a:p>
      </dgm:t>
    </dgm:pt>
    <dgm:pt modelId="{452BDF3A-5EF7-420D-B627-7FD14054F493}" type="sibTrans" cxnId="{F3CA3A8A-1BE4-4078-903C-5344189E6EE0}">
      <dgm:prSet/>
      <dgm:spPr/>
      <dgm:t>
        <a:bodyPr/>
        <a:lstStyle/>
        <a:p>
          <a:endParaRPr lang="uk-UA"/>
        </a:p>
      </dgm:t>
    </dgm:pt>
    <dgm:pt modelId="{DF49E849-D557-4860-8DB0-50794CFFE79F}" type="parTrans" cxnId="{F3CA3A8A-1BE4-4078-903C-5344189E6EE0}">
      <dgm:prSet/>
      <dgm:spPr/>
      <dgm:t>
        <a:bodyPr/>
        <a:lstStyle/>
        <a:p>
          <a:endParaRPr lang="uk-UA"/>
        </a:p>
      </dgm:t>
    </dgm:pt>
    <dgm:pt modelId="{796B420C-3073-4960-A9AF-8F6A6459791B}">
      <dgm:prSet/>
      <dgm:spPr/>
      <dgm:t>
        <a:bodyPr/>
        <a:lstStyle/>
        <a:p>
          <a:r>
            <a:rPr lang="ru-RU" smtClean="0"/>
            <a:t>Адреса сайту: </a:t>
          </a:r>
          <a:r>
            <a:rPr lang="en-US" b="1" smtClean="0"/>
            <a:t>www.luchky-school.com.ua</a:t>
          </a:r>
          <a:endParaRPr lang="ru-RU" b="1" dirty="0"/>
        </a:p>
      </dgm:t>
    </dgm:pt>
    <dgm:pt modelId="{29A76424-F892-48A5-A9C2-762DA1BC67FC}" type="parTrans" cxnId="{29511737-4CA1-4773-8856-85EC64C4C590}">
      <dgm:prSet/>
      <dgm:spPr/>
      <dgm:t>
        <a:bodyPr/>
        <a:lstStyle/>
        <a:p>
          <a:endParaRPr lang="uk-UA"/>
        </a:p>
      </dgm:t>
    </dgm:pt>
    <dgm:pt modelId="{AA6FC031-7AE5-458E-BD5F-59985C787BFD}" type="sibTrans" cxnId="{29511737-4CA1-4773-8856-85EC64C4C590}">
      <dgm:prSet/>
      <dgm:spPr/>
      <dgm:t>
        <a:bodyPr/>
        <a:lstStyle/>
        <a:p>
          <a:endParaRPr lang="uk-UA"/>
        </a:p>
      </dgm:t>
    </dgm:pt>
    <dgm:pt modelId="{A5E2C66A-350F-49AB-9799-B0B5A2480267}" type="pres">
      <dgm:prSet presAssocID="{35F3EACE-7E7F-4088-9CA9-76C2C70DB34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5852BACF-AE29-4C17-A23E-46BAD47765F6}" type="pres">
      <dgm:prSet presAssocID="{0FB96EDC-D566-4B34-89F8-BAD7C58753CA}" presName="compNode" presStyleCnt="0"/>
      <dgm:spPr/>
    </dgm:pt>
    <dgm:pt modelId="{195C4951-BF42-4ADE-9C0B-CC4764A9F06A}" type="pres">
      <dgm:prSet presAssocID="{0FB96EDC-D566-4B34-89F8-BAD7C58753CA}" presName="aNode" presStyleLbl="bgShp" presStyleIdx="0" presStyleCnt="5"/>
      <dgm:spPr/>
      <dgm:t>
        <a:bodyPr/>
        <a:lstStyle/>
        <a:p>
          <a:endParaRPr lang="uk-UA"/>
        </a:p>
      </dgm:t>
    </dgm:pt>
    <dgm:pt modelId="{8896E74D-3ACA-4093-9649-466EFB0DEF14}" type="pres">
      <dgm:prSet presAssocID="{0FB96EDC-D566-4B34-89F8-BAD7C58753CA}" presName="textNode" presStyleLbl="bgShp" presStyleIdx="0" presStyleCnt="5"/>
      <dgm:spPr/>
      <dgm:t>
        <a:bodyPr/>
        <a:lstStyle/>
        <a:p>
          <a:endParaRPr lang="uk-UA"/>
        </a:p>
      </dgm:t>
    </dgm:pt>
    <dgm:pt modelId="{9CD26C1D-D937-4A7E-9255-0BDB28CCEFCF}" type="pres">
      <dgm:prSet presAssocID="{0FB96EDC-D566-4B34-89F8-BAD7C58753CA}" presName="compChildNode" presStyleCnt="0"/>
      <dgm:spPr/>
    </dgm:pt>
    <dgm:pt modelId="{58068965-8DC6-4A82-B33F-DD4681C3C6CD}" type="pres">
      <dgm:prSet presAssocID="{0FB96EDC-D566-4B34-89F8-BAD7C58753CA}" presName="theInnerList" presStyleCnt="0"/>
      <dgm:spPr/>
    </dgm:pt>
    <dgm:pt modelId="{9AD0EDC5-F07C-4131-979F-385154528210}" type="pres">
      <dgm:prSet presAssocID="{6DB79B65-662B-41EE-AE8B-5AFD9504B1EE}" presName="child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BE9E7DD-528D-46C1-B178-83882811D7D2}" type="pres">
      <dgm:prSet presAssocID="{6DB79B65-662B-41EE-AE8B-5AFD9504B1EE}" presName="aSpace2" presStyleCnt="0"/>
      <dgm:spPr/>
    </dgm:pt>
    <dgm:pt modelId="{7B5A9D89-DBF4-4DD6-A20A-672B7EC5A75E}" type="pres">
      <dgm:prSet presAssocID="{E3EE3C49-03D5-4B1B-A253-60371F793EF1}" presName="child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8937B14-E408-4742-AA0E-B3DAF72D593C}" type="pres">
      <dgm:prSet presAssocID="{E3EE3C49-03D5-4B1B-A253-60371F793EF1}" presName="aSpace2" presStyleCnt="0"/>
      <dgm:spPr/>
    </dgm:pt>
    <dgm:pt modelId="{D459C3BF-DA62-4D5A-8BBB-819EF7264154}" type="pres">
      <dgm:prSet presAssocID="{C8CEB928-6DC9-43F4-9BC9-B939F2EF9647}" presName="child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4B8891C-414D-4FD9-ADB5-6C34630F0F57}" type="pres">
      <dgm:prSet presAssocID="{0FB96EDC-D566-4B34-89F8-BAD7C58753CA}" presName="aSpace" presStyleCnt="0"/>
      <dgm:spPr/>
    </dgm:pt>
    <dgm:pt modelId="{6C7F57D4-D62A-4DBD-874A-98974BF80CCA}" type="pres">
      <dgm:prSet presAssocID="{759DC171-0F64-41FA-9687-DD7C5CC0EE39}" presName="compNode" presStyleCnt="0"/>
      <dgm:spPr/>
    </dgm:pt>
    <dgm:pt modelId="{9C74DDEB-DFAB-4B49-9372-293D455ABC40}" type="pres">
      <dgm:prSet presAssocID="{759DC171-0F64-41FA-9687-DD7C5CC0EE39}" presName="aNode" presStyleLbl="bgShp" presStyleIdx="1" presStyleCnt="5"/>
      <dgm:spPr/>
      <dgm:t>
        <a:bodyPr/>
        <a:lstStyle/>
        <a:p>
          <a:endParaRPr lang="uk-UA"/>
        </a:p>
      </dgm:t>
    </dgm:pt>
    <dgm:pt modelId="{C09032CC-C58E-4071-905E-3469C6CC2316}" type="pres">
      <dgm:prSet presAssocID="{759DC171-0F64-41FA-9687-DD7C5CC0EE39}" presName="textNode" presStyleLbl="bgShp" presStyleIdx="1" presStyleCnt="5"/>
      <dgm:spPr/>
      <dgm:t>
        <a:bodyPr/>
        <a:lstStyle/>
        <a:p>
          <a:endParaRPr lang="uk-UA"/>
        </a:p>
      </dgm:t>
    </dgm:pt>
    <dgm:pt modelId="{4458EB71-54F6-4A75-A12B-C420AB61B09A}" type="pres">
      <dgm:prSet presAssocID="{759DC171-0F64-41FA-9687-DD7C5CC0EE39}" presName="compChildNode" presStyleCnt="0"/>
      <dgm:spPr/>
    </dgm:pt>
    <dgm:pt modelId="{331BFD46-BD94-41FB-9EAB-3E997FF616A1}" type="pres">
      <dgm:prSet presAssocID="{759DC171-0F64-41FA-9687-DD7C5CC0EE39}" presName="theInnerList" presStyleCnt="0"/>
      <dgm:spPr/>
    </dgm:pt>
    <dgm:pt modelId="{CEA2317D-80FD-4CB7-ADC1-B76C6BA8A844}" type="pres">
      <dgm:prSet presAssocID="{A8FEABD7-1AD2-449F-92C0-5FD1D7691E7B}" presName="child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C105B1B-8663-4F4C-BC3E-9B9AE6CAC48D}" type="pres">
      <dgm:prSet presAssocID="{759DC171-0F64-41FA-9687-DD7C5CC0EE39}" presName="aSpace" presStyleCnt="0"/>
      <dgm:spPr/>
    </dgm:pt>
    <dgm:pt modelId="{408911F8-6297-4FA8-ABBE-93EAAEE7CC73}" type="pres">
      <dgm:prSet presAssocID="{39209AD1-F31E-4B58-A722-99287B69F0FF}" presName="compNode" presStyleCnt="0"/>
      <dgm:spPr/>
    </dgm:pt>
    <dgm:pt modelId="{C8C9A74C-6E9C-4B6A-A7EE-620857A00167}" type="pres">
      <dgm:prSet presAssocID="{39209AD1-F31E-4B58-A722-99287B69F0FF}" presName="aNode" presStyleLbl="bgShp" presStyleIdx="2" presStyleCnt="5"/>
      <dgm:spPr/>
      <dgm:t>
        <a:bodyPr/>
        <a:lstStyle/>
        <a:p>
          <a:endParaRPr lang="uk-UA"/>
        </a:p>
      </dgm:t>
    </dgm:pt>
    <dgm:pt modelId="{90768EEE-CAE1-4189-B665-93D4E407DA63}" type="pres">
      <dgm:prSet presAssocID="{39209AD1-F31E-4B58-A722-99287B69F0FF}" presName="textNode" presStyleLbl="bgShp" presStyleIdx="2" presStyleCnt="5"/>
      <dgm:spPr/>
      <dgm:t>
        <a:bodyPr/>
        <a:lstStyle/>
        <a:p>
          <a:endParaRPr lang="uk-UA"/>
        </a:p>
      </dgm:t>
    </dgm:pt>
    <dgm:pt modelId="{F72AE558-DFAC-473A-B73E-209A5E7E26C2}" type="pres">
      <dgm:prSet presAssocID="{39209AD1-F31E-4B58-A722-99287B69F0FF}" presName="compChildNode" presStyleCnt="0"/>
      <dgm:spPr/>
    </dgm:pt>
    <dgm:pt modelId="{8D0F338E-B727-478B-8846-3DB4EB1FD460}" type="pres">
      <dgm:prSet presAssocID="{39209AD1-F31E-4B58-A722-99287B69F0FF}" presName="theInnerList" presStyleCnt="0"/>
      <dgm:spPr/>
    </dgm:pt>
    <dgm:pt modelId="{BBDFCA81-DFFF-491B-B331-C77C094AE131}" type="pres">
      <dgm:prSet presAssocID="{5CB642CE-BFB1-456B-8D38-A7B72CF30092}" presName="child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672675A-9335-4379-8AD8-00450183E29F}" type="pres">
      <dgm:prSet presAssocID="{5CB642CE-BFB1-456B-8D38-A7B72CF30092}" presName="aSpace2" presStyleCnt="0"/>
      <dgm:spPr/>
    </dgm:pt>
    <dgm:pt modelId="{E858BF27-ACF2-4087-A003-A39A8A72D82D}" type="pres">
      <dgm:prSet presAssocID="{895368D0-62B8-4907-A265-17BF2715BA0F}" presName="child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73CFB38-76D0-4353-BDA8-5872D581ADB0}" type="pres">
      <dgm:prSet presAssocID="{39209AD1-F31E-4B58-A722-99287B69F0FF}" presName="aSpace" presStyleCnt="0"/>
      <dgm:spPr/>
    </dgm:pt>
    <dgm:pt modelId="{B624CBB6-9339-40B0-A614-3777FDF6569E}" type="pres">
      <dgm:prSet presAssocID="{0B3DB453-C49F-4A4B-B03E-D00A2100A981}" presName="compNode" presStyleCnt="0"/>
      <dgm:spPr/>
    </dgm:pt>
    <dgm:pt modelId="{14B86BDB-BFF5-4646-BAFF-686AA4BDB101}" type="pres">
      <dgm:prSet presAssocID="{0B3DB453-C49F-4A4B-B03E-D00A2100A981}" presName="aNode" presStyleLbl="bgShp" presStyleIdx="3" presStyleCnt="5"/>
      <dgm:spPr/>
      <dgm:t>
        <a:bodyPr/>
        <a:lstStyle/>
        <a:p>
          <a:endParaRPr lang="uk-UA"/>
        </a:p>
      </dgm:t>
    </dgm:pt>
    <dgm:pt modelId="{E1236EBD-13EE-4767-B19A-66ED317C18F7}" type="pres">
      <dgm:prSet presAssocID="{0B3DB453-C49F-4A4B-B03E-D00A2100A981}" presName="textNode" presStyleLbl="bgShp" presStyleIdx="3" presStyleCnt="5"/>
      <dgm:spPr/>
      <dgm:t>
        <a:bodyPr/>
        <a:lstStyle/>
        <a:p>
          <a:endParaRPr lang="uk-UA"/>
        </a:p>
      </dgm:t>
    </dgm:pt>
    <dgm:pt modelId="{FDEA9B7F-3EFA-421A-8B91-E0B497D048C1}" type="pres">
      <dgm:prSet presAssocID="{0B3DB453-C49F-4A4B-B03E-D00A2100A981}" presName="compChildNode" presStyleCnt="0"/>
      <dgm:spPr/>
    </dgm:pt>
    <dgm:pt modelId="{8B0FD0CF-0B76-496A-A62C-D459A7F555A0}" type="pres">
      <dgm:prSet presAssocID="{0B3DB453-C49F-4A4B-B03E-D00A2100A981}" presName="theInnerList" presStyleCnt="0"/>
      <dgm:spPr/>
    </dgm:pt>
    <dgm:pt modelId="{08857E42-079D-45CF-8A35-623E7B0EC369}" type="pres">
      <dgm:prSet presAssocID="{CFD5ADA7-10FC-4411-805A-E9E0D54F3A18}" presName="child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277E7B6-2E80-4682-A919-9095DB42E51B}" type="pres">
      <dgm:prSet presAssocID="{0B3DB453-C49F-4A4B-B03E-D00A2100A981}" presName="aSpace" presStyleCnt="0"/>
      <dgm:spPr/>
    </dgm:pt>
    <dgm:pt modelId="{3BDC9EC6-79D1-42B1-A935-F69D8297CDB9}" type="pres">
      <dgm:prSet presAssocID="{24104825-1887-4F2C-B273-37B4AD642B2C}" presName="compNode" presStyleCnt="0"/>
      <dgm:spPr/>
    </dgm:pt>
    <dgm:pt modelId="{E05D06CD-4A6B-4876-8F4A-42DAE54B872C}" type="pres">
      <dgm:prSet presAssocID="{24104825-1887-4F2C-B273-37B4AD642B2C}" presName="aNode" presStyleLbl="bgShp" presStyleIdx="4" presStyleCnt="5" custLinFactNeighborX="10508" custLinFactNeighborY="-1132"/>
      <dgm:spPr/>
      <dgm:t>
        <a:bodyPr/>
        <a:lstStyle/>
        <a:p>
          <a:endParaRPr lang="uk-UA"/>
        </a:p>
      </dgm:t>
    </dgm:pt>
    <dgm:pt modelId="{A9929956-555C-49A7-9A6B-A72AA1E4BC24}" type="pres">
      <dgm:prSet presAssocID="{24104825-1887-4F2C-B273-37B4AD642B2C}" presName="textNode" presStyleLbl="bgShp" presStyleIdx="4" presStyleCnt="5"/>
      <dgm:spPr/>
      <dgm:t>
        <a:bodyPr/>
        <a:lstStyle/>
        <a:p>
          <a:endParaRPr lang="uk-UA"/>
        </a:p>
      </dgm:t>
    </dgm:pt>
    <dgm:pt modelId="{9100C2BA-D601-43B0-BE19-3F2CA7077387}" type="pres">
      <dgm:prSet presAssocID="{24104825-1887-4F2C-B273-37B4AD642B2C}" presName="compChildNode" presStyleCnt="0"/>
      <dgm:spPr/>
    </dgm:pt>
    <dgm:pt modelId="{69EE6E67-FDFC-4C6C-A4C3-4E057750049F}" type="pres">
      <dgm:prSet presAssocID="{24104825-1887-4F2C-B273-37B4AD642B2C}" presName="theInnerList" presStyleCnt="0"/>
      <dgm:spPr/>
    </dgm:pt>
    <dgm:pt modelId="{B3111DF4-CEEB-4CA5-99E5-E9EFA7A0EEB9}" type="pres">
      <dgm:prSet presAssocID="{CC7C61AD-7CCC-49E3-97C2-EBAA7C34EBA2}" presName="child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9F9E1AD-A275-4817-AB77-721F635EDB49}" type="pres">
      <dgm:prSet presAssocID="{CC7C61AD-7CCC-49E3-97C2-EBAA7C34EBA2}" presName="aSpace2" presStyleCnt="0"/>
      <dgm:spPr/>
    </dgm:pt>
    <dgm:pt modelId="{E21EA589-DB67-4829-A427-476EC9366AE5}" type="pres">
      <dgm:prSet presAssocID="{796B420C-3073-4960-A9AF-8F6A6459791B}" presName="child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1326D1F-0737-4866-8B0C-C7F93A4FF8CA}" srcId="{35F3EACE-7E7F-4088-9CA9-76C2C70DB342}" destId="{0FB96EDC-D566-4B34-89F8-BAD7C58753CA}" srcOrd="0" destOrd="0" parTransId="{E47F3DEA-DDC8-4AC9-9DA8-0AADDC1BA33B}" sibTransId="{EA31C4D4-390C-4C83-A94C-03C11282CA62}"/>
    <dgm:cxn modelId="{47209E84-A3AF-480A-9A6B-1C3D0436F376}" type="presOf" srcId="{0B3DB453-C49F-4A4B-B03E-D00A2100A981}" destId="{E1236EBD-13EE-4767-B19A-66ED317C18F7}" srcOrd="1" destOrd="0" presId="urn:microsoft.com/office/officeart/2005/8/layout/lProcess2"/>
    <dgm:cxn modelId="{39A1D76C-E3E7-45CD-845B-3557C18ADC4B}" srcId="{CFD5ADA7-10FC-4411-805A-E9E0D54F3A18}" destId="{36B1ED2B-1D4C-42EB-851C-69DAA59B5170}" srcOrd="2" destOrd="0" parTransId="{4A7CC657-D3E3-4DCD-BC77-ECF8D77E560D}" sibTransId="{08028E8B-1C31-4BB7-B574-96FF2DDC42EA}"/>
    <dgm:cxn modelId="{90BF7C2A-E0AF-4571-84F9-94C0B1FB6566}" srcId="{CFD5ADA7-10FC-4411-805A-E9E0D54F3A18}" destId="{77347980-256A-418E-8B9D-84379CA5409C}" srcOrd="1" destOrd="0" parTransId="{ACAAC70D-3428-4CFC-A669-295619766A90}" sibTransId="{6BD90539-C428-4077-8B43-942D328EF7E3}"/>
    <dgm:cxn modelId="{2C7A8A3D-7C18-4986-BF2A-E391C61C2AE4}" type="presOf" srcId="{CC7C61AD-7CCC-49E3-97C2-EBAA7C34EBA2}" destId="{B3111DF4-CEEB-4CA5-99E5-E9EFA7A0EEB9}" srcOrd="0" destOrd="0" presId="urn:microsoft.com/office/officeart/2005/8/layout/lProcess2"/>
    <dgm:cxn modelId="{D5EF7DFA-6F86-4261-9A6C-D19D0A63F663}" type="presOf" srcId="{36A3ACEF-0F5E-4F8B-A235-6D859D7C6945}" destId="{9AD0EDC5-F07C-4131-979F-385154528210}" srcOrd="0" destOrd="1" presId="urn:microsoft.com/office/officeart/2005/8/layout/lProcess2"/>
    <dgm:cxn modelId="{F3CA3A8A-1BE4-4078-903C-5344189E6EE0}" srcId="{39209AD1-F31E-4B58-A722-99287B69F0FF}" destId="{5CB642CE-BFB1-456B-8D38-A7B72CF30092}" srcOrd="0" destOrd="0" parTransId="{DF49E849-D557-4860-8DB0-50794CFFE79F}" sibTransId="{452BDF3A-5EF7-420D-B627-7FD14054F493}"/>
    <dgm:cxn modelId="{8604AA95-42FB-425C-9768-D1ABF830AF9A}" srcId="{35F3EACE-7E7F-4088-9CA9-76C2C70DB342}" destId="{39209AD1-F31E-4B58-A722-99287B69F0FF}" srcOrd="2" destOrd="0" parTransId="{15D6E4C7-DB74-4D73-8641-FEB9A8676BAD}" sibTransId="{6F4D596B-7BE6-4E3F-B05C-83B29D5B4292}"/>
    <dgm:cxn modelId="{8EE79E37-ED0A-477A-A9A1-06EDEF7BBF5E}" type="presOf" srcId="{759DC171-0F64-41FA-9687-DD7C5CC0EE39}" destId="{C09032CC-C58E-4071-905E-3469C6CC2316}" srcOrd="1" destOrd="0" presId="urn:microsoft.com/office/officeart/2005/8/layout/lProcess2"/>
    <dgm:cxn modelId="{6ECD6EED-A3C0-455A-AB88-3CAC8BB6196A}" srcId="{0FB96EDC-D566-4B34-89F8-BAD7C58753CA}" destId="{6DB79B65-662B-41EE-AE8B-5AFD9504B1EE}" srcOrd="0" destOrd="0" parTransId="{3B77D9A2-C7F5-4DEB-9C97-DA84B2DC2630}" sibTransId="{26A70379-2315-4318-9CD9-51B986D52815}"/>
    <dgm:cxn modelId="{27AAB902-7E76-4EB5-958F-D58BD42A066F}" type="presOf" srcId="{24104825-1887-4F2C-B273-37B4AD642B2C}" destId="{E05D06CD-4A6B-4876-8F4A-42DAE54B872C}" srcOrd="0" destOrd="0" presId="urn:microsoft.com/office/officeart/2005/8/layout/lProcess2"/>
    <dgm:cxn modelId="{D28E8D45-8185-420F-B936-F7C383FD9F37}" type="presOf" srcId="{D9521837-EC77-49C5-88C4-E60D7EB47E71}" destId="{9AD0EDC5-F07C-4131-979F-385154528210}" srcOrd="0" destOrd="2" presId="urn:microsoft.com/office/officeart/2005/8/layout/lProcess2"/>
    <dgm:cxn modelId="{9F6716F5-2844-44DB-8E4E-BDB36C243DA2}" type="presOf" srcId="{895368D0-62B8-4907-A265-17BF2715BA0F}" destId="{E858BF27-ACF2-4087-A003-A39A8A72D82D}" srcOrd="0" destOrd="0" presId="urn:microsoft.com/office/officeart/2005/8/layout/lProcess2"/>
    <dgm:cxn modelId="{6D6E9903-09F2-4B2F-8117-54FDC548E72F}" srcId="{6DB79B65-662B-41EE-AE8B-5AFD9504B1EE}" destId="{36A3ACEF-0F5E-4F8B-A235-6D859D7C6945}" srcOrd="0" destOrd="0" parTransId="{2F07C963-7313-4306-93CC-890B76FED416}" sibTransId="{D8EAFD30-A6D7-4FD5-9DE5-DA5A2B677DD1}"/>
    <dgm:cxn modelId="{DFC0C142-6CC8-4C79-9029-A3C5EF1A3F15}" type="presOf" srcId="{36B1ED2B-1D4C-42EB-851C-69DAA59B5170}" destId="{08857E42-079D-45CF-8A35-623E7B0EC369}" srcOrd="0" destOrd="3" presId="urn:microsoft.com/office/officeart/2005/8/layout/lProcess2"/>
    <dgm:cxn modelId="{8C897D7E-F08F-4696-96A6-A787A1451985}" srcId="{0FB96EDC-D566-4B34-89F8-BAD7C58753CA}" destId="{C8CEB928-6DC9-43F4-9BC9-B939F2EF9647}" srcOrd="2" destOrd="0" parTransId="{416C575C-2886-42C7-9262-5E22D9941038}" sibTransId="{34ADEA60-0E87-4FAA-9342-4E75BE4575A1}"/>
    <dgm:cxn modelId="{2F6D7229-A6B8-4BB7-BCBF-7C7999FE23F8}" type="presOf" srcId="{796B420C-3073-4960-A9AF-8F6A6459791B}" destId="{E21EA589-DB67-4829-A427-476EC9366AE5}" srcOrd="0" destOrd="0" presId="urn:microsoft.com/office/officeart/2005/8/layout/lProcess2"/>
    <dgm:cxn modelId="{2FD50C61-CE7B-48AA-8A6C-B4012D36DF25}" type="presOf" srcId="{C8CEB928-6DC9-43F4-9BC9-B939F2EF9647}" destId="{D459C3BF-DA62-4D5A-8BBB-819EF7264154}" srcOrd="0" destOrd="0" presId="urn:microsoft.com/office/officeart/2005/8/layout/lProcess2"/>
    <dgm:cxn modelId="{367D2065-6FCF-40F5-8530-BD0F4F631C4E}" type="presOf" srcId="{A8FEABD7-1AD2-449F-92C0-5FD1D7691E7B}" destId="{CEA2317D-80FD-4CB7-ADC1-B76C6BA8A844}" srcOrd="0" destOrd="0" presId="urn:microsoft.com/office/officeart/2005/8/layout/lProcess2"/>
    <dgm:cxn modelId="{B935C234-220E-44A8-94F4-29CA5DCCA612}" srcId="{0B3DB453-C49F-4A4B-B03E-D00A2100A981}" destId="{CFD5ADA7-10FC-4411-805A-E9E0D54F3A18}" srcOrd="0" destOrd="0" parTransId="{42286013-B41F-4F56-B22E-20D31498592E}" sibTransId="{4BA843C7-B345-4744-B28E-2354CD497BC3}"/>
    <dgm:cxn modelId="{926EC75D-0810-4E14-B0FB-AA0839A9F0B3}" type="presOf" srcId="{39209AD1-F31E-4B58-A722-99287B69F0FF}" destId="{C8C9A74C-6E9C-4B6A-A7EE-620857A00167}" srcOrd="0" destOrd="0" presId="urn:microsoft.com/office/officeart/2005/8/layout/lProcess2"/>
    <dgm:cxn modelId="{4C382175-D2A5-449C-BB4E-0F494F076496}" srcId="{759DC171-0F64-41FA-9687-DD7C5CC0EE39}" destId="{A8FEABD7-1AD2-449F-92C0-5FD1D7691E7B}" srcOrd="0" destOrd="0" parTransId="{58174274-ED8C-4F89-9F6B-6618D5475111}" sibTransId="{C3011C0A-C480-4EB9-A96C-2FE4E3E81FD4}"/>
    <dgm:cxn modelId="{DDE63A7D-B620-4EB3-9029-6CA8AEC14340}" type="presOf" srcId="{340515B7-6CEC-4A89-ACE7-10F57A283ACE}" destId="{9AD0EDC5-F07C-4131-979F-385154528210}" srcOrd="0" destOrd="3" presId="urn:microsoft.com/office/officeart/2005/8/layout/lProcess2"/>
    <dgm:cxn modelId="{0DCF2791-36FD-45BD-B5C1-BA3A2D8D1A88}" srcId="{0FB96EDC-D566-4B34-89F8-BAD7C58753CA}" destId="{E3EE3C49-03D5-4B1B-A253-60371F793EF1}" srcOrd="1" destOrd="0" parTransId="{22B51592-6417-4D9B-A217-C8BB885A737C}" sibTransId="{0EF129CF-475C-4D2E-9669-F73567324059}"/>
    <dgm:cxn modelId="{72F1A4F0-24A0-4373-95B7-B6A83CA515DF}" type="presOf" srcId="{0B3DB453-C49F-4A4B-B03E-D00A2100A981}" destId="{14B86BDB-BFF5-4646-BAFF-686AA4BDB101}" srcOrd="0" destOrd="0" presId="urn:microsoft.com/office/officeart/2005/8/layout/lProcess2"/>
    <dgm:cxn modelId="{D2579031-E17E-407C-B58D-8339D79E174D}" type="presOf" srcId="{CFD5ADA7-10FC-4411-805A-E9E0D54F3A18}" destId="{08857E42-079D-45CF-8A35-623E7B0EC369}" srcOrd="0" destOrd="0" presId="urn:microsoft.com/office/officeart/2005/8/layout/lProcess2"/>
    <dgm:cxn modelId="{5CF4A747-3EF7-4D27-9E32-3C359914CE21}" srcId="{35F3EACE-7E7F-4088-9CA9-76C2C70DB342}" destId="{759DC171-0F64-41FA-9687-DD7C5CC0EE39}" srcOrd="1" destOrd="0" parTransId="{D0A4A579-CEAA-44E3-A12A-F4AF878DB441}" sibTransId="{7A84BCE6-D1C2-4396-BB48-DF621248669E}"/>
    <dgm:cxn modelId="{70400AA8-DB0C-47D7-BD72-A8D182154DF3}" type="presOf" srcId="{35F3EACE-7E7F-4088-9CA9-76C2C70DB342}" destId="{A5E2C66A-350F-49AB-9799-B0B5A2480267}" srcOrd="0" destOrd="0" presId="urn:microsoft.com/office/officeart/2005/8/layout/lProcess2"/>
    <dgm:cxn modelId="{FB8F8A56-6C3C-4DF1-BD51-7D56A3FEB811}" type="presOf" srcId="{5CB642CE-BFB1-456B-8D38-A7B72CF30092}" destId="{BBDFCA81-DFFF-491B-B331-C77C094AE131}" srcOrd="0" destOrd="0" presId="urn:microsoft.com/office/officeart/2005/8/layout/lProcess2"/>
    <dgm:cxn modelId="{8A53B6EC-6D6E-435D-AF39-835B6F16A52C}" type="presOf" srcId="{0FB96EDC-D566-4B34-89F8-BAD7C58753CA}" destId="{8896E74D-3ACA-4093-9649-466EFB0DEF14}" srcOrd="1" destOrd="0" presId="urn:microsoft.com/office/officeart/2005/8/layout/lProcess2"/>
    <dgm:cxn modelId="{DB9F1D03-0C21-42FE-A788-2DCAF3742AB3}" srcId="{6DB79B65-662B-41EE-AE8B-5AFD9504B1EE}" destId="{340515B7-6CEC-4A89-ACE7-10F57A283ACE}" srcOrd="2" destOrd="0" parTransId="{83DD110E-5FCE-4B7A-9D97-715A5DBAD0F5}" sibTransId="{7687B2C2-1539-4D0D-A32B-690980221BB4}"/>
    <dgm:cxn modelId="{9E2F3A12-1118-4763-92E9-7F653A17A80D}" srcId="{35F3EACE-7E7F-4088-9CA9-76C2C70DB342}" destId="{0B3DB453-C49F-4A4B-B03E-D00A2100A981}" srcOrd="3" destOrd="0" parTransId="{1F1B1BF6-728B-4A4B-938B-A71FE29FC665}" sibTransId="{11527206-23E3-42BF-80FF-390FF9C4E5C4}"/>
    <dgm:cxn modelId="{9D1F2AAF-79D2-44E8-B98D-2059EAB80851}" type="presOf" srcId="{77347980-256A-418E-8B9D-84379CA5409C}" destId="{08857E42-079D-45CF-8A35-623E7B0EC369}" srcOrd="0" destOrd="2" presId="urn:microsoft.com/office/officeart/2005/8/layout/lProcess2"/>
    <dgm:cxn modelId="{29511737-4CA1-4773-8856-85EC64C4C590}" srcId="{24104825-1887-4F2C-B273-37B4AD642B2C}" destId="{796B420C-3073-4960-A9AF-8F6A6459791B}" srcOrd="1" destOrd="0" parTransId="{29A76424-F892-48A5-A9C2-762DA1BC67FC}" sibTransId="{AA6FC031-7AE5-458E-BD5F-59985C787BFD}"/>
    <dgm:cxn modelId="{39F9C215-FA9B-4AA3-94AB-82A2040490F6}" srcId="{39209AD1-F31E-4B58-A722-99287B69F0FF}" destId="{895368D0-62B8-4907-A265-17BF2715BA0F}" srcOrd="1" destOrd="0" parTransId="{2C185A1A-9D74-45A1-955A-0B15F6F7C764}" sibTransId="{10E9366F-10CF-4810-8302-DD3B4FE178BC}"/>
    <dgm:cxn modelId="{34BFDB45-CDC0-49EB-8F73-D38EDD225845}" srcId="{6DB79B65-662B-41EE-AE8B-5AFD9504B1EE}" destId="{D9521837-EC77-49C5-88C4-E60D7EB47E71}" srcOrd="1" destOrd="0" parTransId="{9F7A3CC4-006B-42C6-85F3-C4AA7CB2162C}" sibTransId="{1A41F2E9-855A-4B8F-A102-5B69740BBE64}"/>
    <dgm:cxn modelId="{B58D8548-1354-4CDF-8218-E347A7FF7DC9}" type="presOf" srcId="{6DB79B65-662B-41EE-AE8B-5AFD9504B1EE}" destId="{9AD0EDC5-F07C-4131-979F-385154528210}" srcOrd="0" destOrd="0" presId="urn:microsoft.com/office/officeart/2005/8/layout/lProcess2"/>
    <dgm:cxn modelId="{F589FF2E-03A3-40B9-9020-D77B5C7CBDC2}" type="presOf" srcId="{E3EE3C49-03D5-4B1B-A253-60371F793EF1}" destId="{7B5A9D89-DBF4-4DD6-A20A-672B7EC5A75E}" srcOrd="0" destOrd="0" presId="urn:microsoft.com/office/officeart/2005/8/layout/lProcess2"/>
    <dgm:cxn modelId="{95BBAA68-8918-45A1-AD8D-34487EC94093}" type="presOf" srcId="{24104825-1887-4F2C-B273-37B4AD642B2C}" destId="{A9929956-555C-49A7-9A6B-A72AA1E4BC24}" srcOrd="1" destOrd="0" presId="urn:microsoft.com/office/officeart/2005/8/layout/lProcess2"/>
    <dgm:cxn modelId="{27255170-C09E-42E5-B29A-F3FC0E795F3A}" type="presOf" srcId="{39209AD1-F31E-4B58-A722-99287B69F0FF}" destId="{90768EEE-CAE1-4189-B665-93D4E407DA63}" srcOrd="1" destOrd="0" presId="urn:microsoft.com/office/officeart/2005/8/layout/lProcess2"/>
    <dgm:cxn modelId="{D1304967-DFE1-4F4D-816C-F3A83FB5480A}" type="presOf" srcId="{84A0E902-1B45-4AE4-841F-8AF0F5626D68}" destId="{08857E42-079D-45CF-8A35-623E7B0EC369}" srcOrd="0" destOrd="1" presId="urn:microsoft.com/office/officeart/2005/8/layout/lProcess2"/>
    <dgm:cxn modelId="{5DF035ED-DB2A-469F-B53A-7C42BF784114}" srcId="{35F3EACE-7E7F-4088-9CA9-76C2C70DB342}" destId="{24104825-1887-4F2C-B273-37B4AD642B2C}" srcOrd="4" destOrd="0" parTransId="{C1C8B719-B580-47C2-A471-41762DA5EC76}" sibTransId="{A44FD9AF-AB3A-4EB1-8722-721A6C57BE72}"/>
    <dgm:cxn modelId="{E7D7346C-F08E-465C-8C31-E2DFE5BF6382}" srcId="{CFD5ADA7-10FC-4411-805A-E9E0D54F3A18}" destId="{84A0E902-1B45-4AE4-841F-8AF0F5626D68}" srcOrd="0" destOrd="0" parTransId="{1F75798B-1603-4EB5-9EBD-D2990550BFF6}" sibTransId="{2EBE0655-A872-4B03-988E-FDCD16F42FF4}"/>
    <dgm:cxn modelId="{C0DEA525-A3C5-454A-B530-FBEFCC4B0B1D}" type="presOf" srcId="{0FB96EDC-D566-4B34-89F8-BAD7C58753CA}" destId="{195C4951-BF42-4ADE-9C0B-CC4764A9F06A}" srcOrd="0" destOrd="0" presId="urn:microsoft.com/office/officeart/2005/8/layout/lProcess2"/>
    <dgm:cxn modelId="{68D61490-7F5D-42B2-ACE0-E057730F1520}" type="presOf" srcId="{759DC171-0F64-41FA-9687-DD7C5CC0EE39}" destId="{9C74DDEB-DFAB-4B49-9372-293D455ABC40}" srcOrd="0" destOrd="0" presId="urn:microsoft.com/office/officeart/2005/8/layout/lProcess2"/>
    <dgm:cxn modelId="{143EBEDB-7143-406A-94B0-DE2EA0E35BC2}" srcId="{24104825-1887-4F2C-B273-37B4AD642B2C}" destId="{CC7C61AD-7CCC-49E3-97C2-EBAA7C34EBA2}" srcOrd="0" destOrd="0" parTransId="{F61691BE-86A9-4380-A43B-BB61AB2CC374}" sibTransId="{2FA574EE-B7E9-45CC-8CBA-51A6865D216D}"/>
    <dgm:cxn modelId="{E2844096-B26F-4B89-9297-AA1E1487C63E}" type="presParOf" srcId="{A5E2C66A-350F-49AB-9799-B0B5A2480267}" destId="{5852BACF-AE29-4C17-A23E-46BAD47765F6}" srcOrd="0" destOrd="0" presId="urn:microsoft.com/office/officeart/2005/8/layout/lProcess2"/>
    <dgm:cxn modelId="{52F08733-1D98-4011-B298-8EE959C05642}" type="presParOf" srcId="{5852BACF-AE29-4C17-A23E-46BAD47765F6}" destId="{195C4951-BF42-4ADE-9C0B-CC4764A9F06A}" srcOrd="0" destOrd="0" presId="urn:microsoft.com/office/officeart/2005/8/layout/lProcess2"/>
    <dgm:cxn modelId="{D285F0C0-D84F-4120-887D-D2426EE510B2}" type="presParOf" srcId="{5852BACF-AE29-4C17-A23E-46BAD47765F6}" destId="{8896E74D-3ACA-4093-9649-466EFB0DEF14}" srcOrd="1" destOrd="0" presId="urn:microsoft.com/office/officeart/2005/8/layout/lProcess2"/>
    <dgm:cxn modelId="{786453DB-2A11-42AA-8CDB-F1392B26ED40}" type="presParOf" srcId="{5852BACF-AE29-4C17-A23E-46BAD47765F6}" destId="{9CD26C1D-D937-4A7E-9255-0BDB28CCEFCF}" srcOrd="2" destOrd="0" presId="urn:microsoft.com/office/officeart/2005/8/layout/lProcess2"/>
    <dgm:cxn modelId="{76F792AB-A847-4F21-848D-947C164AF80E}" type="presParOf" srcId="{9CD26C1D-D937-4A7E-9255-0BDB28CCEFCF}" destId="{58068965-8DC6-4A82-B33F-DD4681C3C6CD}" srcOrd="0" destOrd="0" presId="urn:microsoft.com/office/officeart/2005/8/layout/lProcess2"/>
    <dgm:cxn modelId="{C3E57CF7-980C-45D4-A92C-847FA598B7F4}" type="presParOf" srcId="{58068965-8DC6-4A82-B33F-DD4681C3C6CD}" destId="{9AD0EDC5-F07C-4131-979F-385154528210}" srcOrd="0" destOrd="0" presId="urn:microsoft.com/office/officeart/2005/8/layout/lProcess2"/>
    <dgm:cxn modelId="{F9299A22-457D-4A08-8D37-82EAA9F0F223}" type="presParOf" srcId="{58068965-8DC6-4A82-B33F-DD4681C3C6CD}" destId="{BBE9E7DD-528D-46C1-B178-83882811D7D2}" srcOrd="1" destOrd="0" presId="urn:microsoft.com/office/officeart/2005/8/layout/lProcess2"/>
    <dgm:cxn modelId="{E13CCB4F-072F-4422-A560-C2372FAECE7E}" type="presParOf" srcId="{58068965-8DC6-4A82-B33F-DD4681C3C6CD}" destId="{7B5A9D89-DBF4-4DD6-A20A-672B7EC5A75E}" srcOrd="2" destOrd="0" presId="urn:microsoft.com/office/officeart/2005/8/layout/lProcess2"/>
    <dgm:cxn modelId="{A0AF8C23-A60A-4E8B-A72E-74C1CAACBB53}" type="presParOf" srcId="{58068965-8DC6-4A82-B33F-DD4681C3C6CD}" destId="{58937B14-E408-4742-AA0E-B3DAF72D593C}" srcOrd="3" destOrd="0" presId="urn:microsoft.com/office/officeart/2005/8/layout/lProcess2"/>
    <dgm:cxn modelId="{95EFB7EF-FE71-4B09-9112-DFBCD8FDEA5C}" type="presParOf" srcId="{58068965-8DC6-4A82-B33F-DD4681C3C6CD}" destId="{D459C3BF-DA62-4D5A-8BBB-819EF7264154}" srcOrd="4" destOrd="0" presId="urn:microsoft.com/office/officeart/2005/8/layout/lProcess2"/>
    <dgm:cxn modelId="{0C0AE21B-6F79-4CBE-A055-7D961C03264D}" type="presParOf" srcId="{A5E2C66A-350F-49AB-9799-B0B5A2480267}" destId="{04B8891C-414D-4FD9-ADB5-6C34630F0F57}" srcOrd="1" destOrd="0" presId="urn:microsoft.com/office/officeart/2005/8/layout/lProcess2"/>
    <dgm:cxn modelId="{816840B9-5EE3-4A02-A203-4F94C149985E}" type="presParOf" srcId="{A5E2C66A-350F-49AB-9799-B0B5A2480267}" destId="{6C7F57D4-D62A-4DBD-874A-98974BF80CCA}" srcOrd="2" destOrd="0" presId="urn:microsoft.com/office/officeart/2005/8/layout/lProcess2"/>
    <dgm:cxn modelId="{1CA02E9B-07AA-49A2-B9DA-53A79C3CCB05}" type="presParOf" srcId="{6C7F57D4-D62A-4DBD-874A-98974BF80CCA}" destId="{9C74DDEB-DFAB-4B49-9372-293D455ABC40}" srcOrd="0" destOrd="0" presId="urn:microsoft.com/office/officeart/2005/8/layout/lProcess2"/>
    <dgm:cxn modelId="{2A71558C-30E6-452E-8555-F33E4B903FA1}" type="presParOf" srcId="{6C7F57D4-D62A-4DBD-874A-98974BF80CCA}" destId="{C09032CC-C58E-4071-905E-3469C6CC2316}" srcOrd="1" destOrd="0" presId="urn:microsoft.com/office/officeart/2005/8/layout/lProcess2"/>
    <dgm:cxn modelId="{45448603-A7A0-4159-BBFD-D0F8ECF79FD2}" type="presParOf" srcId="{6C7F57D4-D62A-4DBD-874A-98974BF80CCA}" destId="{4458EB71-54F6-4A75-A12B-C420AB61B09A}" srcOrd="2" destOrd="0" presId="urn:microsoft.com/office/officeart/2005/8/layout/lProcess2"/>
    <dgm:cxn modelId="{CC3CA3A2-57B0-4A60-8F66-58F42D87CAC9}" type="presParOf" srcId="{4458EB71-54F6-4A75-A12B-C420AB61B09A}" destId="{331BFD46-BD94-41FB-9EAB-3E997FF616A1}" srcOrd="0" destOrd="0" presId="urn:microsoft.com/office/officeart/2005/8/layout/lProcess2"/>
    <dgm:cxn modelId="{C00B4112-8727-4F44-81E0-B5949AFEA20A}" type="presParOf" srcId="{331BFD46-BD94-41FB-9EAB-3E997FF616A1}" destId="{CEA2317D-80FD-4CB7-ADC1-B76C6BA8A844}" srcOrd="0" destOrd="0" presId="urn:microsoft.com/office/officeart/2005/8/layout/lProcess2"/>
    <dgm:cxn modelId="{B2E79B12-2F08-432E-8305-BEFC9A327AAB}" type="presParOf" srcId="{A5E2C66A-350F-49AB-9799-B0B5A2480267}" destId="{AC105B1B-8663-4F4C-BC3E-9B9AE6CAC48D}" srcOrd="3" destOrd="0" presId="urn:microsoft.com/office/officeart/2005/8/layout/lProcess2"/>
    <dgm:cxn modelId="{7CD9D0DF-B97B-410F-8D90-FE3A21CFA372}" type="presParOf" srcId="{A5E2C66A-350F-49AB-9799-B0B5A2480267}" destId="{408911F8-6297-4FA8-ABBE-93EAAEE7CC73}" srcOrd="4" destOrd="0" presId="urn:microsoft.com/office/officeart/2005/8/layout/lProcess2"/>
    <dgm:cxn modelId="{D77B1758-2EB6-44AE-B0C9-8547D5E04ADA}" type="presParOf" srcId="{408911F8-6297-4FA8-ABBE-93EAAEE7CC73}" destId="{C8C9A74C-6E9C-4B6A-A7EE-620857A00167}" srcOrd="0" destOrd="0" presId="urn:microsoft.com/office/officeart/2005/8/layout/lProcess2"/>
    <dgm:cxn modelId="{63296F12-8377-4503-A458-67C1982CB8FC}" type="presParOf" srcId="{408911F8-6297-4FA8-ABBE-93EAAEE7CC73}" destId="{90768EEE-CAE1-4189-B665-93D4E407DA63}" srcOrd="1" destOrd="0" presId="urn:microsoft.com/office/officeart/2005/8/layout/lProcess2"/>
    <dgm:cxn modelId="{378EF6B4-4F19-49FC-B0C9-98693ECDCFC0}" type="presParOf" srcId="{408911F8-6297-4FA8-ABBE-93EAAEE7CC73}" destId="{F72AE558-DFAC-473A-B73E-209A5E7E26C2}" srcOrd="2" destOrd="0" presId="urn:microsoft.com/office/officeart/2005/8/layout/lProcess2"/>
    <dgm:cxn modelId="{A585026D-6D99-45F0-88FF-FE04F51E82DD}" type="presParOf" srcId="{F72AE558-DFAC-473A-B73E-209A5E7E26C2}" destId="{8D0F338E-B727-478B-8846-3DB4EB1FD460}" srcOrd="0" destOrd="0" presId="urn:microsoft.com/office/officeart/2005/8/layout/lProcess2"/>
    <dgm:cxn modelId="{6A22FA2B-E304-46A7-8FBD-99ADAFAB48F1}" type="presParOf" srcId="{8D0F338E-B727-478B-8846-3DB4EB1FD460}" destId="{BBDFCA81-DFFF-491B-B331-C77C094AE131}" srcOrd="0" destOrd="0" presId="urn:microsoft.com/office/officeart/2005/8/layout/lProcess2"/>
    <dgm:cxn modelId="{ECD5C0D8-6B3E-448E-B840-C8C0DFB1337F}" type="presParOf" srcId="{8D0F338E-B727-478B-8846-3DB4EB1FD460}" destId="{A672675A-9335-4379-8AD8-00450183E29F}" srcOrd="1" destOrd="0" presId="urn:microsoft.com/office/officeart/2005/8/layout/lProcess2"/>
    <dgm:cxn modelId="{D997B0B9-8621-4301-96CC-B64EFFD8A9F4}" type="presParOf" srcId="{8D0F338E-B727-478B-8846-3DB4EB1FD460}" destId="{E858BF27-ACF2-4087-A003-A39A8A72D82D}" srcOrd="2" destOrd="0" presId="urn:microsoft.com/office/officeart/2005/8/layout/lProcess2"/>
    <dgm:cxn modelId="{72A7AB7D-5544-45EE-A69D-BD532DDB91D3}" type="presParOf" srcId="{A5E2C66A-350F-49AB-9799-B0B5A2480267}" destId="{C73CFB38-76D0-4353-BDA8-5872D581ADB0}" srcOrd="5" destOrd="0" presId="urn:microsoft.com/office/officeart/2005/8/layout/lProcess2"/>
    <dgm:cxn modelId="{DCB845D9-C144-4A66-AE59-8E836E383139}" type="presParOf" srcId="{A5E2C66A-350F-49AB-9799-B0B5A2480267}" destId="{B624CBB6-9339-40B0-A614-3777FDF6569E}" srcOrd="6" destOrd="0" presId="urn:microsoft.com/office/officeart/2005/8/layout/lProcess2"/>
    <dgm:cxn modelId="{1EAD88F3-22A9-4754-9176-46545E4B5A51}" type="presParOf" srcId="{B624CBB6-9339-40B0-A614-3777FDF6569E}" destId="{14B86BDB-BFF5-4646-BAFF-686AA4BDB101}" srcOrd="0" destOrd="0" presId="urn:microsoft.com/office/officeart/2005/8/layout/lProcess2"/>
    <dgm:cxn modelId="{E4A76F4F-E89C-4048-B52D-FA93D3F22E37}" type="presParOf" srcId="{B624CBB6-9339-40B0-A614-3777FDF6569E}" destId="{E1236EBD-13EE-4767-B19A-66ED317C18F7}" srcOrd="1" destOrd="0" presId="urn:microsoft.com/office/officeart/2005/8/layout/lProcess2"/>
    <dgm:cxn modelId="{D1D0BDF7-F966-4BC7-8FDE-266919C67B19}" type="presParOf" srcId="{B624CBB6-9339-40B0-A614-3777FDF6569E}" destId="{FDEA9B7F-3EFA-421A-8B91-E0B497D048C1}" srcOrd="2" destOrd="0" presId="urn:microsoft.com/office/officeart/2005/8/layout/lProcess2"/>
    <dgm:cxn modelId="{67CE1E82-2E8C-4DD0-AB2D-A6A43EA6467B}" type="presParOf" srcId="{FDEA9B7F-3EFA-421A-8B91-E0B497D048C1}" destId="{8B0FD0CF-0B76-496A-A62C-D459A7F555A0}" srcOrd="0" destOrd="0" presId="urn:microsoft.com/office/officeart/2005/8/layout/lProcess2"/>
    <dgm:cxn modelId="{45E222B7-8692-46F5-857C-F2D239AF45F0}" type="presParOf" srcId="{8B0FD0CF-0B76-496A-A62C-D459A7F555A0}" destId="{08857E42-079D-45CF-8A35-623E7B0EC369}" srcOrd="0" destOrd="0" presId="urn:microsoft.com/office/officeart/2005/8/layout/lProcess2"/>
    <dgm:cxn modelId="{3C55EA86-708B-4E66-AD72-612F0FAEF7EC}" type="presParOf" srcId="{A5E2C66A-350F-49AB-9799-B0B5A2480267}" destId="{A277E7B6-2E80-4682-A919-9095DB42E51B}" srcOrd="7" destOrd="0" presId="urn:microsoft.com/office/officeart/2005/8/layout/lProcess2"/>
    <dgm:cxn modelId="{8F290773-3FB3-4685-84DF-5E7C3511D6E2}" type="presParOf" srcId="{A5E2C66A-350F-49AB-9799-B0B5A2480267}" destId="{3BDC9EC6-79D1-42B1-A935-F69D8297CDB9}" srcOrd="8" destOrd="0" presId="urn:microsoft.com/office/officeart/2005/8/layout/lProcess2"/>
    <dgm:cxn modelId="{06CE3BBC-1D3D-4BB0-8B79-692E7AF7342B}" type="presParOf" srcId="{3BDC9EC6-79D1-42B1-A935-F69D8297CDB9}" destId="{E05D06CD-4A6B-4876-8F4A-42DAE54B872C}" srcOrd="0" destOrd="0" presId="urn:microsoft.com/office/officeart/2005/8/layout/lProcess2"/>
    <dgm:cxn modelId="{3771827B-370E-404D-B389-219EABB1E07F}" type="presParOf" srcId="{3BDC9EC6-79D1-42B1-A935-F69D8297CDB9}" destId="{A9929956-555C-49A7-9A6B-A72AA1E4BC24}" srcOrd="1" destOrd="0" presId="urn:microsoft.com/office/officeart/2005/8/layout/lProcess2"/>
    <dgm:cxn modelId="{9C071EB7-0A6D-40BA-A163-3B2C9B45DAE6}" type="presParOf" srcId="{3BDC9EC6-79D1-42B1-A935-F69D8297CDB9}" destId="{9100C2BA-D601-43B0-BE19-3F2CA7077387}" srcOrd="2" destOrd="0" presId="urn:microsoft.com/office/officeart/2005/8/layout/lProcess2"/>
    <dgm:cxn modelId="{0C2A0CEF-552D-471F-8241-8055F1548E6B}" type="presParOf" srcId="{9100C2BA-D601-43B0-BE19-3F2CA7077387}" destId="{69EE6E67-FDFC-4C6C-A4C3-4E057750049F}" srcOrd="0" destOrd="0" presId="urn:microsoft.com/office/officeart/2005/8/layout/lProcess2"/>
    <dgm:cxn modelId="{2716A184-CBF4-4877-8242-AE591C9B6590}" type="presParOf" srcId="{69EE6E67-FDFC-4C6C-A4C3-4E057750049F}" destId="{B3111DF4-CEEB-4CA5-99E5-E9EFA7A0EEB9}" srcOrd="0" destOrd="0" presId="urn:microsoft.com/office/officeart/2005/8/layout/lProcess2"/>
    <dgm:cxn modelId="{6C2EA818-65C3-49CF-9CD8-49E1800F0EED}" type="presParOf" srcId="{69EE6E67-FDFC-4C6C-A4C3-4E057750049F}" destId="{F9F9E1AD-A275-4817-AB77-721F635EDB49}" srcOrd="1" destOrd="0" presId="urn:microsoft.com/office/officeart/2005/8/layout/lProcess2"/>
    <dgm:cxn modelId="{97DB0990-18F5-4818-8920-267446A06B1A}" type="presParOf" srcId="{69EE6E67-FDFC-4C6C-A4C3-4E057750049F}" destId="{E21EA589-DB67-4829-A427-476EC9366AE5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58B1058-0015-4B93-9FCA-4670E86EC7A1}" type="doc">
      <dgm:prSet loTypeId="urn:microsoft.com/office/officeart/2005/8/layout/defaul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463735D3-B596-46D4-B3E6-7443C4ACD21E}">
      <dgm:prSet phldrT="[Текст]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Проектна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потужність</a:t>
          </a:r>
          <a:r>
            <a:rPr lang="uk-UA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–</a:t>
          </a:r>
          <a:br>
            <a:rPr lang="ru-RU" dirty="0" smtClean="0">
              <a:latin typeface="Times New Roman" pitchFamily="18" charset="0"/>
              <a:cs typeface="Times New Roman" pitchFamily="18" charset="0"/>
            </a:rPr>
          </a:br>
          <a:r>
            <a:rPr lang="uk-UA" dirty="0" smtClean="0">
              <a:latin typeface="Times New Roman" pitchFamily="18" charset="0"/>
              <a:cs typeface="Times New Roman" pitchFamily="18" charset="0"/>
            </a:rPr>
            <a:t>1176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учнів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.</a:t>
          </a:r>
          <a:endParaRPr lang="uk-UA" dirty="0"/>
        </a:p>
      </dgm:t>
    </dgm:pt>
    <dgm:pt modelId="{D8005780-D8B2-4FC2-9983-8D4132877495}" type="parTrans" cxnId="{2AF604DA-0CF2-4EA6-ADC3-DF835F1389D5}">
      <dgm:prSet/>
      <dgm:spPr/>
      <dgm:t>
        <a:bodyPr/>
        <a:lstStyle/>
        <a:p>
          <a:endParaRPr lang="uk-UA"/>
        </a:p>
      </dgm:t>
    </dgm:pt>
    <dgm:pt modelId="{DF7B778D-DDD3-48BB-968A-EAAE5B49F9D9}" type="sibTrans" cxnId="{2AF604DA-0CF2-4EA6-ADC3-DF835F1389D5}">
      <dgm:prSet/>
      <dgm:spPr/>
      <dgm:t>
        <a:bodyPr/>
        <a:lstStyle/>
        <a:p>
          <a:endParaRPr lang="uk-UA"/>
        </a:p>
      </dgm:t>
    </dgm:pt>
    <dgm:pt modelId="{CD5149E6-1A33-4B66-A3C6-26193F412510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Загальна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площа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всіх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приміщень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–</a:t>
          </a:r>
          <a:br>
            <a:rPr lang="ru-RU" dirty="0" smtClean="0">
              <a:latin typeface="Times New Roman" pitchFamily="18" charset="0"/>
              <a:cs typeface="Times New Roman" pitchFamily="18" charset="0"/>
            </a:rPr>
          </a:br>
          <a:r>
            <a:rPr lang="uk-UA" dirty="0" smtClean="0">
              <a:latin typeface="Times New Roman" pitchFamily="18" charset="0"/>
              <a:cs typeface="Times New Roman" pitchFamily="18" charset="0"/>
            </a:rPr>
            <a:t>7600 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м².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6FC3DFDA-14CE-4393-B10C-27E1E5C004AE}" type="parTrans" cxnId="{759E4D5E-31A5-41DE-A7DF-EE2DD7D3A495}">
      <dgm:prSet/>
      <dgm:spPr/>
      <dgm:t>
        <a:bodyPr/>
        <a:lstStyle/>
        <a:p>
          <a:endParaRPr lang="uk-UA"/>
        </a:p>
      </dgm:t>
    </dgm:pt>
    <dgm:pt modelId="{EF67802D-48B9-4929-B01C-AFCE12C06D2F}" type="sibTrans" cxnId="{759E4D5E-31A5-41DE-A7DF-EE2DD7D3A495}">
      <dgm:prSet/>
      <dgm:spPr/>
      <dgm:t>
        <a:bodyPr/>
        <a:lstStyle/>
        <a:p>
          <a:endParaRPr lang="uk-UA"/>
        </a:p>
      </dgm:t>
    </dgm:pt>
    <dgm:pt modelId="{CD04B614-673B-4494-BA77-C927CD7056BA}">
      <dgm:prSet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11 предметних кабінетів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B33E10BC-BE89-4A14-9332-CFDE90B1DEA0}" type="parTrans" cxnId="{DA895B04-DB63-4496-8A8A-C7ACE0336584}">
      <dgm:prSet/>
      <dgm:spPr/>
      <dgm:t>
        <a:bodyPr/>
        <a:lstStyle/>
        <a:p>
          <a:endParaRPr lang="uk-UA"/>
        </a:p>
      </dgm:t>
    </dgm:pt>
    <dgm:pt modelId="{121922DA-8E9A-423E-AA72-F1423C3B4916}" type="sibTrans" cxnId="{DA895B04-DB63-4496-8A8A-C7ACE0336584}">
      <dgm:prSet/>
      <dgm:spPr/>
      <dgm:t>
        <a:bodyPr/>
        <a:lstStyle/>
        <a:p>
          <a:endParaRPr lang="uk-UA"/>
        </a:p>
      </dgm:t>
    </dgm:pt>
    <dgm:pt modelId="{8C3E94A6-653A-4CB1-86F4-C482542AC613}">
      <dgm:prSet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Майстерня технічних видів праці</a:t>
          </a:r>
          <a:br>
            <a:rPr lang="uk-UA" dirty="0" smtClean="0">
              <a:latin typeface="Times New Roman" pitchFamily="18" charset="0"/>
              <a:cs typeface="Times New Roman" pitchFamily="18" charset="0"/>
            </a:rPr>
          </a:br>
          <a:r>
            <a:rPr lang="uk-UA" dirty="0" smtClean="0">
              <a:latin typeface="Times New Roman" pitchFamily="18" charset="0"/>
              <a:cs typeface="Times New Roman" pitchFamily="18" charset="0"/>
            </a:rPr>
            <a:t>клас-кабінет обслуговуючої праці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428F4EF3-5F62-48CA-AB5B-D18B108D8762}" type="parTrans" cxnId="{88325761-3E3E-492B-9B51-86072F2E0D53}">
      <dgm:prSet/>
      <dgm:spPr/>
      <dgm:t>
        <a:bodyPr/>
        <a:lstStyle/>
        <a:p>
          <a:endParaRPr lang="uk-UA"/>
        </a:p>
      </dgm:t>
    </dgm:pt>
    <dgm:pt modelId="{B313BD5E-5398-4DE4-8008-1C50659E474D}" type="sibTrans" cxnId="{88325761-3E3E-492B-9B51-86072F2E0D53}">
      <dgm:prSet/>
      <dgm:spPr/>
      <dgm:t>
        <a:bodyPr/>
        <a:lstStyle/>
        <a:p>
          <a:endParaRPr lang="uk-UA"/>
        </a:p>
      </dgm:t>
    </dgm:pt>
    <dgm:pt modelId="{5BEE1B01-78D5-48A5-AACC-60D3AAD8E7D5}">
      <dgm:prSet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2 комп'ютерні класи (33 комп'ютери),</a:t>
          </a:r>
          <a:br>
            <a:rPr lang="uk-UA" dirty="0" smtClean="0">
              <a:latin typeface="Times New Roman" pitchFamily="18" charset="0"/>
              <a:cs typeface="Times New Roman" pitchFamily="18" charset="0"/>
            </a:rPr>
          </a:br>
          <a:r>
            <a:rPr lang="uk-UA" dirty="0" smtClean="0">
              <a:latin typeface="Times New Roman" pitchFamily="18" charset="0"/>
              <a:cs typeface="Times New Roman" pitchFamily="18" charset="0"/>
            </a:rPr>
            <a:t>мультимедійний комплекс</a:t>
          </a:r>
          <a:br>
            <a:rPr lang="uk-UA" dirty="0" smtClean="0">
              <a:latin typeface="Times New Roman" pitchFamily="18" charset="0"/>
              <a:cs typeface="Times New Roman" pitchFamily="18" charset="0"/>
            </a:rPr>
          </a:br>
          <a:r>
            <a:rPr lang="uk-UA" dirty="0" smtClean="0">
              <a:latin typeface="Times New Roman" pitchFamily="18" charset="0"/>
              <a:cs typeface="Times New Roman" pitchFamily="18" charset="0"/>
            </a:rPr>
            <a:t>2 інтерактивні дошки.</a:t>
          </a:r>
          <a:br>
            <a:rPr lang="uk-UA" dirty="0" smtClean="0">
              <a:latin typeface="Times New Roman" pitchFamily="18" charset="0"/>
              <a:cs typeface="Times New Roman" pitchFamily="18" charset="0"/>
            </a:rPr>
          </a:br>
          <a:r>
            <a:rPr lang="uk-UA" dirty="0" smtClean="0">
              <a:latin typeface="Times New Roman" pitchFamily="18" charset="0"/>
              <a:cs typeface="Times New Roman" pitchFamily="18" charset="0"/>
            </a:rPr>
            <a:t>Підключення до мережі Інтернет (2Мб/с)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1644D146-D1F9-4D91-9C5A-6B271DFB188C}" type="parTrans" cxnId="{DF51E2E1-9678-4478-83B2-6197EFACD538}">
      <dgm:prSet/>
      <dgm:spPr/>
      <dgm:t>
        <a:bodyPr/>
        <a:lstStyle/>
        <a:p>
          <a:endParaRPr lang="uk-UA"/>
        </a:p>
      </dgm:t>
    </dgm:pt>
    <dgm:pt modelId="{FB34397F-AFD7-4DAA-9860-18932B3D700A}" type="sibTrans" cxnId="{DF51E2E1-9678-4478-83B2-6197EFACD538}">
      <dgm:prSet/>
      <dgm:spPr/>
      <dgm:t>
        <a:bodyPr/>
        <a:lstStyle/>
        <a:p>
          <a:endParaRPr lang="uk-UA"/>
        </a:p>
      </dgm:t>
    </dgm:pt>
    <dgm:pt modelId="{762F70EB-BB6E-4320-AB08-882E0E00D4CB}">
      <dgm:prSet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Спортивний  зал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3B7C14D5-30F5-4887-BA00-4828804B40D4}" type="parTrans" cxnId="{85D1D511-52FA-4119-BE4D-FB97954E4378}">
      <dgm:prSet/>
      <dgm:spPr/>
      <dgm:t>
        <a:bodyPr/>
        <a:lstStyle/>
        <a:p>
          <a:endParaRPr lang="uk-UA"/>
        </a:p>
      </dgm:t>
    </dgm:pt>
    <dgm:pt modelId="{D7464424-6D8E-4117-8E11-2060C112AAD2}" type="sibTrans" cxnId="{85D1D511-52FA-4119-BE4D-FB97954E4378}">
      <dgm:prSet/>
      <dgm:spPr/>
      <dgm:t>
        <a:bodyPr/>
        <a:lstStyle/>
        <a:p>
          <a:endParaRPr lang="uk-UA"/>
        </a:p>
      </dgm:t>
    </dgm:pt>
    <dgm:pt modelId="{98EC94FB-F49C-4FFA-B62C-D30122DC2F4D}">
      <dgm:prSet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Актова зала зі сценою, фортепіано та сучасним озвученням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8C43FA96-5EA5-49A7-B04D-01234BCB939D}" type="parTrans" cxnId="{48F574B7-B819-4795-A925-5A06A5CCD2A8}">
      <dgm:prSet/>
      <dgm:spPr/>
      <dgm:t>
        <a:bodyPr/>
        <a:lstStyle/>
        <a:p>
          <a:endParaRPr lang="uk-UA"/>
        </a:p>
      </dgm:t>
    </dgm:pt>
    <dgm:pt modelId="{8B50A277-B8EE-49D5-A588-2B014BA681EA}" type="sibTrans" cxnId="{48F574B7-B819-4795-A925-5A06A5CCD2A8}">
      <dgm:prSet/>
      <dgm:spPr/>
      <dgm:t>
        <a:bodyPr/>
        <a:lstStyle/>
        <a:p>
          <a:endParaRPr lang="uk-UA"/>
        </a:p>
      </dgm:t>
    </dgm:pt>
    <dgm:pt modelId="{5E7CB242-E1F7-44B7-8157-99ACBD270089}">
      <dgm:prSet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Бібліотека з читальним залом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257AEF70-4776-41DF-B6DA-6383FEF62385}" type="parTrans" cxnId="{5EE5ABE3-7EF0-4A61-81E9-04E60131A70A}">
      <dgm:prSet/>
      <dgm:spPr/>
      <dgm:t>
        <a:bodyPr/>
        <a:lstStyle/>
        <a:p>
          <a:endParaRPr lang="uk-UA"/>
        </a:p>
      </dgm:t>
    </dgm:pt>
    <dgm:pt modelId="{737FF2FA-38AD-4F48-B8B9-76536EC2FA44}" type="sibTrans" cxnId="{5EE5ABE3-7EF0-4A61-81E9-04E60131A70A}">
      <dgm:prSet/>
      <dgm:spPr/>
      <dgm:t>
        <a:bodyPr/>
        <a:lstStyle/>
        <a:p>
          <a:endParaRPr lang="uk-UA"/>
        </a:p>
      </dgm:t>
    </dgm:pt>
    <dgm:pt modelId="{7C2BC2D4-CDCA-482E-A5BA-EFF9FCA4838E}">
      <dgm:prSet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Шкільна їдальня</a:t>
          </a:r>
          <a:endParaRPr lang="uk-UA" dirty="0">
            <a:latin typeface="Times New Roman" pitchFamily="18" charset="0"/>
            <a:cs typeface="Times New Roman" pitchFamily="18" charset="0"/>
          </a:endParaRPr>
        </a:p>
      </dgm:t>
    </dgm:pt>
    <dgm:pt modelId="{B86D6BEB-6714-48C8-A831-A00B97CD9A0D}" type="parTrans" cxnId="{E0E73794-F1C9-4C1B-A2F7-59012DA6B0DE}">
      <dgm:prSet/>
      <dgm:spPr/>
      <dgm:t>
        <a:bodyPr/>
        <a:lstStyle/>
        <a:p>
          <a:endParaRPr lang="uk-UA"/>
        </a:p>
      </dgm:t>
    </dgm:pt>
    <dgm:pt modelId="{A2A4C70E-1D6A-4C79-823F-FA587C9BC4A8}" type="sibTrans" cxnId="{E0E73794-F1C9-4C1B-A2F7-59012DA6B0DE}">
      <dgm:prSet/>
      <dgm:spPr/>
      <dgm:t>
        <a:bodyPr/>
        <a:lstStyle/>
        <a:p>
          <a:endParaRPr lang="uk-UA"/>
        </a:p>
      </dgm:t>
    </dgm:pt>
    <dgm:pt modelId="{5154F8CF-3A48-4BBC-8CFC-9C2E4A715C50}" type="pres">
      <dgm:prSet presAssocID="{F58B1058-0015-4B93-9FCA-4670E86EC7A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C81ABB8E-17C7-42AA-8FAF-3F577448F77D}" type="pres">
      <dgm:prSet presAssocID="{463735D3-B596-46D4-B3E6-7443C4ACD21E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3B631B8-B66A-4D10-8A08-687143C7A443}" type="pres">
      <dgm:prSet presAssocID="{DF7B778D-DDD3-48BB-968A-EAAE5B49F9D9}" presName="sibTrans" presStyleCnt="0"/>
      <dgm:spPr/>
    </dgm:pt>
    <dgm:pt modelId="{49543D30-9A9A-464D-8DA6-EC17E32BED3F}" type="pres">
      <dgm:prSet presAssocID="{CD5149E6-1A33-4B66-A3C6-26193F412510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FC4302D-911E-48A4-AFD8-6C97E98F1C97}" type="pres">
      <dgm:prSet presAssocID="{EF67802D-48B9-4929-B01C-AFCE12C06D2F}" presName="sibTrans" presStyleCnt="0"/>
      <dgm:spPr/>
    </dgm:pt>
    <dgm:pt modelId="{00EC7144-D5CC-4F3F-9CC8-80223ECF4855}" type="pres">
      <dgm:prSet presAssocID="{CD04B614-673B-4494-BA77-C927CD7056BA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3028DE6-03AD-43E9-B55B-358DB71D55F3}" type="pres">
      <dgm:prSet presAssocID="{121922DA-8E9A-423E-AA72-F1423C3B4916}" presName="sibTrans" presStyleCnt="0"/>
      <dgm:spPr/>
    </dgm:pt>
    <dgm:pt modelId="{165B0EF0-E07C-435F-8BC0-91ABC6734D86}" type="pres">
      <dgm:prSet presAssocID="{8C3E94A6-653A-4CB1-86F4-C482542AC613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B009D66-2281-4100-87E9-62C3E25CD137}" type="pres">
      <dgm:prSet presAssocID="{B313BD5E-5398-4DE4-8008-1C50659E474D}" presName="sibTrans" presStyleCnt="0"/>
      <dgm:spPr/>
    </dgm:pt>
    <dgm:pt modelId="{125E9E6C-337A-49F1-AA68-FCA02942E300}" type="pres">
      <dgm:prSet presAssocID="{5BEE1B01-78D5-48A5-AACC-60D3AAD8E7D5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1DCB1C4-5397-4BB1-A4D6-5579D0AC3DC6}" type="pres">
      <dgm:prSet presAssocID="{FB34397F-AFD7-4DAA-9860-18932B3D700A}" presName="sibTrans" presStyleCnt="0"/>
      <dgm:spPr/>
    </dgm:pt>
    <dgm:pt modelId="{F37218CF-B79C-4614-8E20-B9BF3941C169}" type="pres">
      <dgm:prSet presAssocID="{762F70EB-BB6E-4320-AB08-882E0E00D4CB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A732FEC-03FD-41C4-90BD-961D7E0F5F7D}" type="pres">
      <dgm:prSet presAssocID="{D7464424-6D8E-4117-8E11-2060C112AAD2}" presName="sibTrans" presStyleCnt="0"/>
      <dgm:spPr/>
    </dgm:pt>
    <dgm:pt modelId="{59743AD9-925A-4D75-92FC-75889CA27106}" type="pres">
      <dgm:prSet presAssocID="{5E7CB242-E1F7-44B7-8157-99ACBD270089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F303E29-499C-4428-B783-42A077FA3020}" type="pres">
      <dgm:prSet presAssocID="{737FF2FA-38AD-4F48-B8B9-76536EC2FA44}" presName="sibTrans" presStyleCnt="0"/>
      <dgm:spPr/>
    </dgm:pt>
    <dgm:pt modelId="{C184B424-73B3-446C-A7B1-7BF13FD872F6}" type="pres">
      <dgm:prSet presAssocID="{7C2BC2D4-CDCA-482E-A5BA-EFF9FCA4838E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2BFD365-516F-4737-8F69-956F9AC8EEE6}" type="pres">
      <dgm:prSet presAssocID="{A2A4C70E-1D6A-4C79-823F-FA587C9BC4A8}" presName="sibTrans" presStyleCnt="0"/>
      <dgm:spPr/>
    </dgm:pt>
    <dgm:pt modelId="{88AD7F69-423C-430E-9045-941D5DB2E580}" type="pres">
      <dgm:prSet presAssocID="{98EC94FB-F49C-4FFA-B62C-D30122DC2F4D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A895B04-DB63-4496-8A8A-C7ACE0336584}" srcId="{F58B1058-0015-4B93-9FCA-4670E86EC7A1}" destId="{CD04B614-673B-4494-BA77-C927CD7056BA}" srcOrd="2" destOrd="0" parTransId="{B33E10BC-BE89-4A14-9332-CFDE90B1DEA0}" sibTransId="{121922DA-8E9A-423E-AA72-F1423C3B4916}"/>
    <dgm:cxn modelId="{1C3C951C-5572-4961-B7C5-D6A4D8C3E8D6}" type="presOf" srcId="{463735D3-B596-46D4-B3E6-7443C4ACD21E}" destId="{C81ABB8E-17C7-42AA-8FAF-3F577448F77D}" srcOrd="0" destOrd="0" presId="urn:microsoft.com/office/officeart/2005/8/layout/default"/>
    <dgm:cxn modelId="{5EE5ABE3-7EF0-4A61-81E9-04E60131A70A}" srcId="{F58B1058-0015-4B93-9FCA-4670E86EC7A1}" destId="{5E7CB242-E1F7-44B7-8157-99ACBD270089}" srcOrd="6" destOrd="0" parTransId="{257AEF70-4776-41DF-B6DA-6383FEF62385}" sibTransId="{737FF2FA-38AD-4F48-B8B9-76536EC2FA44}"/>
    <dgm:cxn modelId="{85D1D511-52FA-4119-BE4D-FB97954E4378}" srcId="{F58B1058-0015-4B93-9FCA-4670E86EC7A1}" destId="{762F70EB-BB6E-4320-AB08-882E0E00D4CB}" srcOrd="5" destOrd="0" parTransId="{3B7C14D5-30F5-4887-BA00-4828804B40D4}" sibTransId="{D7464424-6D8E-4117-8E11-2060C112AAD2}"/>
    <dgm:cxn modelId="{DB0AFD78-3213-4847-9D3B-9F4862173789}" type="presOf" srcId="{5BEE1B01-78D5-48A5-AACC-60D3AAD8E7D5}" destId="{125E9E6C-337A-49F1-AA68-FCA02942E300}" srcOrd="0" destOrd="0" presId="urn:microsoft.com/office/officeart/2005/8/layout/default"/>
    <dgm:cxn modelId="{FC797538-B661-40D4-A92C-35BFBD48F6C4}" type="presOf" srcId="{F58B1058-0015-4B93-9FCA-4670E86EC7A1}" destId="{5154F8CF-3A48-4BBC-8CFC-9C2E4A715C50}" srcOrd="0" destOrd="0" presId="urn:microsoft.com/office/officeart/2005/8/layout/default"/>
    <dgm:cxn modelId="{48F574B7-B819-4795-A925-5A06A5CCD2A8}" srcId="{F58B1058-0015-4B93-9FCA-4670E86EC7A1}" destId="{98EC94FB-F49C-4FFA-B62C-D30122DC2F4D}" srcOrd="8" destOrd="0" parTransId="{8C43FA96-5EA5-49A7-B04D-01234BCB939D}" sibTransId="{8B50A277-B8EE-49D5-A588-2B014BA681EA}"/>
    <dgm:cxn modelId="{E8353279-DE82-44A3-A4C4-3BAA7498258A}" type="presOf" srcId="{5E7CB242-E1F7-44B7-8157-99ACBD270089}" destId="{59743AD9-925A-4D75-92FC-75889CA27106}" srcOrd="0" destOrd="0" presId="urn:microsoft.com/office/officeart/2005/8/layout/default"/>
    <dgm:cxn modelId="{132BFB96-3640-43AC-A9F1-1BCE7600721E}" type="presOf" srcId="{CD04B614-673B-4494-BA77-C927CD7056BA}" destId="{00EC7144-D5CC-4F3F-9CC8-80223ECF4855}" srcOrd="0" destOrd="0" presId="urn:microsoft.com/office/officeart/2005/8/layout/default"/>
    <dgm:cxn modelId="{90285997-9BFA-42AC-A2E6-8C6270CA44A7}" type="presOf" srcId="{98EC94FB-F49C-4FFA-B62C-D30122DC2F4D}" destId="{88AD7F69-423C-430E-9045-941D5DB2E580}" srcOrd="0" destOrd="0" presId="urn:microsoft.com/office/officeart/2005/8/layout/default"/>
    <dgm:cxn modelId="{2AD47855-283F-4FDF-B20B-19D250BEE40D}" type="presOf" srcId="{762F70EB-BB6E-4320-AB08-882E0E00D4CB}" destId="{F37218CF-B79C-4614-8E20-B9BF3941C169}" srcOrd="0" destOrd="0" presId="urn:microsoft.com/office/officeart/2005/8/layout/default"/>
    <dgm:cxn modelId="{759E4D5E-31A5-41DE-A7DF-EE2DD7D3A495}" srcId="{F58B1058-0015-4B93-9FCA-4670E86EC7A1}" destId="{CD5149E6-1A33-4B66-A3C6-26193F412510}" srcOrd="1" destOrd="0" parTransId="{6FC3DFDA-14CE-4393-B10C-27E1E5C004AE}" sibTransId="{EF67802D-48B9-4929-B01C-AFCE12C06D2F}"/>
    <dgm:cxn modelId="{88325761-3E3E-492B-9B51-86072F2E0D53}" srcId="{F58B1058-0015-4B93-9FCA-4670E86EC7A1}" destId="{8C3E94A6-653A-4CB1-86F4-C482542AC613}" srcOrd="3" destOrd="0" parTransId="{428F4EF3-5F62-48CA-AB5B-D18B108D8762}" sibTransId="{B313BD5E-5398-4DE4-8008-1C50659E474D}"/>
    <dgm:cxn modelId="{EE6D54F4-91A0-4A4A-A8E2-7DC14B5224BA}" type="presOf" srcId="{8C3E94A6-653A-4CB1-86F4-C482542AC613}" destId="{165B0EF0-E07C-435F-8BC0-91ABC6734D86}" srcOrd="0" destOrd="0" presId="urn:microsoft.com/office/officeart/2005/8/layout/default"/>
    <dgm:cxn modelId="{76A1D3BF-C8FF-4D41-B335-6CF8DA3611D3}" type="presOf" srcId="{CD5149E6-1A33-4B66-A3C6-26193F412510}" destId="{49543D30-9A9A-464D-8DA6-EC17E32BED3F}" srcOrd="0" destOrd="0" presId="urn:microsoft.com/office/officeart/2005/8/layout/default"/>
    <dgm:cxn modelId="{E0E73794-F1C9-4C1B-A2F7-59012DA6B0DE}" srcId="{F58B1058-0015-4B93-9FCA-4670E86EC7A1}" destId="{7C2BC2D4-CDCA-482E-A5BA-EFF9FCA4838E}" srcOrd="7" destOrd="0" parTransId="{B86D6BEB-6714-48C8-A831-A00B97CD9A0D}" sibTransId="{A2A4C70E-1D6A-4C79-823F-FA587C9BC4A8}"/>
    <dgm:cxn modelId="{DF51E2E1-9678-4478-83B2-6197EFACD538}" srcId="{F58B1058-0015-4B93-9FCA-4670E86EC7A1}" destId="{5BEE1B01-78D5-48A5-AACC-60D3AAD8E7D5}" srcOrd="4" destOrd="0" parTransId="{1644D146-D1F9-4D91-9C5A-6B271DFB188C}" sibTransId="{FB34397F-AFD7-4DAA-9860-18932B3D700A}"/>
    <dgm:cxn modelId="{9C9020D2-A3F1-46FF-A4CB-BB1487593278}" type="presOf" srcId="{7C2BC2D4-CDCA-482E-A5BA-EFF9FCA4838E}" destId="{C184B424-73B3-446C-A7B1-7BF13FD872F6}" srcOrd="0" destOrd="0" presId="urn:microsoft.com/office/officeart/2005/8/layout/default"/>
    <dgm:cxn modelId="{2AF604DA-0CF2-4EA6-ADC3-DF835F1389D5}" srcId="{F58B1058-0015-4B93-9FCA-4670E86EC7A1}" destId="{463735D3-B596-46D4-B3E6-7443C4ACD21E}" srcOrd="0" destOrd="0" parTransId="{D8005780-D8B2-4FC2-9983-8D4132877495}" sibTransId="{DF7B778D-DDD3-48BB-968A-EAAE5B49F9D9}"/>
    <dgm:cxn modelId="{27803086-E3A9-4C56-B488-7E7FA224EE8D}" type="presParOf" srcId="{5154F8CF-3A48-4BBC-8CFC-9C2E4A715C50}" destId="{C81ABB8E-17C7-42AA-8FAF-3F577448F77D}" srcOrd="0" destOrd="0" presId="urn:microsoft.com/office/officeart/2005/8/layout/default"/>
    <dgm:cxn modelId="{3C8E4E1D-FC63-412F-A4A0-F9C8530792F9}" type="presParOf" srcId="{5154F8CF-3A48-4BBC-8CFC-9C2E4A715C50}" destId="{33B631B8-B66A-4D10-8A08-687143C7A443}" srcOrd="1" destOrd="0" presId="urn:microsoft.com/office/officeart/2005/8/layout/default"/>
    <dgm:cxn modelId="{41E2BE35-49D9-4999-B6D6-683955C2A0A3}" type="presParOf" srcId="{5154F8CF-3A48-4BBC-8CFC-9C2E4A715C50}" destId="{49543D30-9A9A-464D-8DA6-EC17E32BED3F}" srcOrd="2" destOrd="0" presId="urn:microsoft.com/office/officeart/2005/8/layout/default"/>
    <dgm:cxn modelId="{2DD85F85-8D67-4BE3-BCFD-A6B17BA4C18C}" type="presParOf" srcId="{5154F8CF-3A48-4BBC-8CFC-9C2E4A715C50}" destId="{9FC4302D-911E-48A4-AFD8-6C97E98F1C97}" srcOrd="3" destOrd="0" presId="urn:microsoft.com/office/officeart/2005/8/layout/default"/>
    <dgm:cxn modelId="{15D89819-D9DE-4704-A7FA-ACE659B7E278}" type="presParOf" srcId="{5154F8CF-3A48-4BBC-8CFC-9C2E4A715C50}" destId="{00EC7144-D5CC-4F3F-9CC8-80223ECF4855}" srcOrd="4" destOrd="0" presId="urn:microsoft.com/office/officeart/2005/8/layout/default"/>
    <dgm:cxn modelId="{19F8BA2F-3325-4BA1-9026-AB47828E87A0}" type="presParOf" srcId="{5154F8CF-3A48-4BBC-8CFC-9C2E4A715C50}" destId="{C3028DE6-03AD-43E9-B55B-358DB71D55F3}" srcOrd="5" destOrd="0" presId="urn:microsoft.com/office/officeart/2005/8/layout/default"/>
    <dgm:cxn modelId="{26665DD3-7CC4-4091-83E7-54CA5A8F13FD}" type="presParOf" srcId="{5154F8CF-3A48-4BBC-8CFC-9C2E4A715C50}" destId="{165B0EF0-E07C-435F-8BC0-91ABC6734D86}" srcOrd="6" destOrd="0" presId="urn:microsoft.com/office/officeart/2005/8/layout/default"/>
    <dgm:cxn modelId="{E89338EC-2DCF-40D4-8C3C-21F0B26B643E}" type="presParOf" srcId="{5154F8CF-3A48-4BBC-8CFC-9C2E4A715C50}" destId="{2B009D66-2281-4100-87E9-62C3E25CD137}" srcOrd="7" destOrd="0" presId="urn:microsoft.com/office/officeart/2005/8/layout/default"/>
    <dgm:cxn modelId="{27B804FD-D7AF-4666-A5D7-7580A791FCB2}" type="presParOf" srcId="{5154F8CF-3A48-4BBC-8CFC-9C2E4A715C50}" destId="{125E9E6C-337A-49F1-AA68-FCA02942E300}" srcOrd="8" destOrd="0" presId="urn:microsoft.com/office/officeart/2005/8/layout/default"/>
    <dgm:cxn modelId="{1D0BA48F-A8FC-423D-88E0-8D04EEB983BD}" type="presParOf" srcId="{5154F8CF-3A48-4BBC-8CFC-9C2E4A715C50}" destId="{51DCB1C4-5397-4BB1-A4D6-5579D0AC3DC6}" srcOrd="9" destOrd="0" presId="urn:microsoft.com/office/officeart/2005/8/layout/default"/>
    <dgm:cxn modelId="{F5C97060-F730-43DE-AF8B-A5B76EE04A91}" type="presParOf" srcId="{5154F8CF-3A48-4BBC-8CFC-9C2E4A715C50}" destId="{F37218CF-B79C-4614-8E20-B9BF3941C169}" srcOrd="10" destOrd="0" presId="urn:microsoft.com/office/officeart/2005/8/layout/default"/>
    <dgm:cxn modelId="{9A820696-398B-4279-A896-9A800512864F}" type="presParOf" srcId="{5154F8CF-3A48-4BBC-8CFC-9C2E4A715C50}" destId="{7A732FEC-03FD-41C4-90BD-961D7E0F5F7D}" srcOrd="11" destOrd="0" presId="urn:microsoft.com/office/officeart/2005/8/layout/default"/>
    <dgm:cxn modelId="{2668F944-AAD5-4A93-B343-0F9A8E99CF1A}" type="presParOf" srcId="{5154F8CF-3A48-4BBC-8CFC-9C2E4A715C50}" destId="{59743AD9-925A-4D75-92FC-75889CA27106}" srcOrd="12" destOrd="0" presId="urn:microsoft.com/office/officeart/2005/8/layout/default"/>
    <dgm:cxn modelId="{A2C2B90E-FBA9-43A6-A98A-38B63D0E478F}" type="presParOf" srcId="{5154F8CF-3A48-4BBC-8CFC-9C2E4A715C50}" destId="{0F303E29-499C-4428-B783-42A077FA3020}" srcOrd="13" destOrd="0" presId="urn:microsoft.com/office/officeart/2005/8/layout/default"/>
    <dgm:cxn modelId="{414106F6-3410-433B-AFDA-EE045E86B0C9}" type="presParOf" srcId="{5154F8CF-3A48-4BBC-8CFC-9C2E4A715C50}" destId="{C184B424-73B3-446C-A7B1-7BF13FD872F6}" srcOrd="14" destOrd="0" presId="urn:microsoft.com/office/officeart/2005/8/layout/default"/>
    <dgm:cxn modelId="{318C2286-14A0-4A36-8FB7-2BC96009F5C2}" type="presParOf" srcId="{5154F8CF-3A48-4BBC-8CFC-9C2E4A715C50}" destId="{42BFD365-516F-4737-8F69-956F9AC8EEE6}" srcOrd="15" destOrd="0" presId="urn:microsoft.com/office/officeart/2005/8/layout/default"/>
    <dgm:cxn modelId="{8239B4A4-5147-4887-B824-DEB9659633C7}" type="presParOf" srcId="{5154F8CF-3A48-4BBC-8CFC-9C2E4A715C50}" destId="{88AD7F69-423C-430E-9045-941D5DB2E580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E7224D0-E7CF-425B-A52E-403886BAB752}" type="doc">
      <dgm:prSet loTypeId="urn:microsoft.com/office/officeart/2005/8/layout/default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6F61D60D-8FD1-4ED4-96E6-8A45554CDEA4}">
      <dgm:prSet phldrT="[Текст]"/>
      <dgm:spPr/>
      <dgm:t>
        <a:bodyPr/>
        <a:lstStyle/>
        <a:p>
          <a:r>
            <a:rPr lang="uk-UA" dirty="0" smtClean="0"/>
            <a:t>докорінно переосмислено освітню парадигму</a:t>
          </a:r>
          <a:endParaRPr lang="uk-UA" dirty="0"/>
        </a:p>
      </dgm:t>
    </dgm:pt>
    <dgm:pt modelId="{8D13076D-B880-41E6-AB10-A6CCC9A7F5D1}" type="parTrans" cxnId="{A68D8E21-9B59-439A-B472-A3CCE78CA8AA}">
      <dgm:prSet/>
      <dgm:spPr/>
      <dgm:t>
        <a:bodyPr/>
        <a:lstStyle/>
        <a:p>
          <a:endParaRPr lang="uk-UA"/>
        </a:p>
      </dgm:t>
    </dgm:pt>
    <dgm:pt modelId="{B5664C9E-D430-4D71-A8A3-85518846F495}" type="sibTrans" cxnId="{A68D8E21-9B59-439A-B472-A3CCE78CA8AA}">
      <dgm:prSet/>
      <dgm:spPr/>
      <dgm:t>
        <a:bodyPr/>
        <a:lstStyle/>
        <a:p>
          <a:endParaRPr lang="uk-UA"/>
        </a:p>
      </dgm:t>
    </dgm:pt>
    <dgm:pt modelId="{A67CB837-181E-4849-B0FA-C79033A29E1F}">
      <dgm:prSet phldrT="[Текст]"/>
      <dgm:spPr/>
      <dgm:t>
        <a:bodyPr/>
        <a:lstStyle/>
        <a:p>
          <a:r>
            <a:rPr lang="uk-UA" dirty="0" smtClean="0"/>
            <a:t>створено позитивне професійне середовище</a:t>
          </a:r>
          <a:endParaRPr lang="uk-UA" dirty="0"/>
        </a:p>
      </dgm:t>
    </dgm:pt>
    <dgm:pt modelId="{C8FEDF9F-96F6-4D38-8D92-D6FB163BA2E2}" type="parTrans" cxnId="{CFD9435F-C68F-4DD9-A066-CB4EB0EFBD08}">
      <dgm:prSet/>
      <dgm:spPr/>
      <dgm:t>
        <a:bodyPr/>
        <a:lstStyle/>
        <a:p>
          <a:endParaRPr lang="uk-UA"/>
        </a:p>
      </dgm:t>
    </dgm:pt>
    <dgm:pt modelId="{FE49EE28-8EB4-42BC-A806-583632457E0F}" type="sibTrans" cxnId="{CFD9435F-C68F-4DD9-A066-CB4EB0EFBD08}">
      <dgm:prSet/>
      <dgm:spPr/>
      <dgm:t>
        <a:bodyPr/>
        <a:lstStyle/>
        <a:p>
          <a:endParaRPr lang="uk-UA"/>
        </a:p>
      </dgm:t>
    </dgm:pt>
    <dgm:pt modelId="{A873D19C-3575-4BC8-AE72-D289045F1AD7}">
      <dgm:prSet phldrT="[Текст]"/>
      <dgm:spPr/>
      <dgm:t>
        <a:bodyPr/>
        <a:lstStyle/>
        <a:p>
          <a:r>
            <a:rPr lang="uk-UA" dirty="0" smtClean="0"/>
            <a:t>визначено ключові пріоритети методичного супроводу навчально-виховного процесу</a:t>
          </a:r>
          <a:endParaRPr lang="uk-UA" dirty="0"/>
        </a:p>
      </dgm:t>
    </dgm:pt>
    <dgm:pt modelId="{DADAB7D4-99C1-4DBA-83A4-8B1A6F77E834}" type="parTrans" cxnId="{5965840B-9D89-4AE6-8C96-08A4EB963B48}">
      <dgm:prSet/>
      <dgm:spPr/>
      <dgm:t>
        <a:bodyPr/>
        <a:lstStyle/>
        <a:p>
          <a:endParaRPr lang="uk-UA"/>
        </a:p>
      </dgm:t>
    </dgm:pt>
    <dgm:pt modelId="{C76AFD8E-1E94-4C50-B33E-941F50B66163}" type="sibTrans" cxnId="{5965840B-9D89-4AE6-8C96-08A4EB963B48}">
      <dgm:prSet/>
      <dgm:spPr/>
      <dgm:t>
        <a:bodyPr/>
        <a:lstStyle/>
        <a:p>
          <a:endParaRPr lang="uk-UA"/>
        </a:p>
      </dgm:t>
    </dgm:pt>
    <dgm:pt modelId="{75A2FF1F-A9B9-4CCD-865C-0D3C1309A668}">
      <dgm:prSet phldrT="[Текст]"/>
      <dgm:spPr/>
      <dgm:t>
        <a:bodyPr/>
        <a:lstStyle/>
        <a:p>
          <a:r>
            <a:rPr lang="uk-UA" dirty="0" smtClean="0"/>
            <a:t>забезпечено належні умови для формування в школярів освітнього фундаменту</a:t>
          </a:r>
          <a:endParaRPr lang="uk-UA" dirty="0"/>
        </a:p>
      </dgm:t>
    </dgm:pt>
    <dgm:pt modelId="{1183DF77-2CB2-4F28-93F3-E2EED99E4E5D}" type="parTrans" cxnId="{6B45A9AE-905B-4A3F-8EBB-0E401A77A9D9}">
      <dgm:prSet/>
      <dgm:spPr/>
      <dgm:t>
        <a:bodyPr/>
        <a:lstStyle/>
        <a:p>
          <a:endParaRPr lang="uk-UA"/>
        </a:p>
      </dgm:t>
    </dgm:pt>
    <dgm:pt modelId="{A47C39A0-A1AE-4AC7-8ABF-F5080222EBE3}" type="sibTrans" cxnId="{6B45A9AE-905B-4A3F-8EBB-0E401A77A9D9}">
      <dgm:prSet/>
      <dgm:spPr/>
      <dgm:t>
        <a:bodyPr/>
        <a:lstStyle/>
        <a:p>
          <a:endParaRPr lang="uk-UA"/>
        </a:p>
      </dgm:t>
    </dgm:pt>
    <dgm:pt modelId="{89FB4154-0662-4364-9FF7-281CC29AA67F}">
      <dgm:prSet phldrT="[Текст]"/>
      <dgm:spPr/>
      <dgm:t>
        <a:bodyPr/>
        <a:lstStyle/>
        <a:p>
          <a:r>
            <a:rPr lang="uk-UA" dirty="0" smtClean="0"/>
            <a:t>ми – громадсько-активна школа, соціокультурний центр нашого села</a:t>
          </a:r>
          <a:endParaRPr lang="uk-UA" dirty="0"/>
        </a:p>
      </dgm:t>
    </dgm:pt>
    <dgm:pt modelId="{DD2A9949-8A6C-49F2-8370-74B4107A0471}" type="parTrans" cxnId="{BE42488B-7F29-4BE4-B361-6DB506E961DA}">
      <dgm:prSet/>
      <dgm:spPr/>
      <dgm:t>
        <a:bodyPr/>
        <a:lstStyle/>
        <a:p>
          <a:endParaRPr lang="uk-UA"/>
        </a:p>
      </dgm:t>
    </dgm:pt>
    <dgm:pt modelId="{977741B8-0D38-4823-9109-E168EEAD3BF8}" type="sibTrans" cxnId="{BE42488B-7F29-4BE4-B361-6DB506E961DA}">
      <dgm:prSet/>
      <dgm:spPr/>
      <dgm:t>
        <a:bodyPr/>
        <a:lstStyle/>
        <a:p>
          <a:endParaRPr lang="uk-UA"/>
        </a:p>
      </dgm:t>
    </dgm:pt>
    <dgm:pt modelId="{0B17E81C-37FD-4124-96B6-15B61A5789F7}" type="pres">
      <dgm:prSet presAssocID="{DE7224D0-E7CF-425B-A52E-403886BAB75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8F2C6D77-0743-434D-B768-C22FAEA66518}" type="pres">
      <dgm:prSet presAssocID="{6F61D60D-8FD1-4ED4-96E6-8A45554CDEA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ED92FD1-7D09-43AD-98B4-677C8462BFDD}" type="pres">
      <dgm:prSet presAssocID="{B5664C9E-D430-4D71-A8A3-85518846F495}" presName="sibTrans" presStyleCnt="0"/>
      <dgm:spPr/>
    </dgm:pt>
    <dgm:pt modelId="{B9B6CFD1-EB7F-4977-AEE9-918799D8D134}" type="pres">
      <dgm:prSet presAssocID="{A67CB837-181E-4849-B0FA-C79033A29E1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7B3AC3C-169A-4067-97AA-1B71525A33DF}" type="pres">
      <dgm:prSet presAssocID="{FE49EE28-8EB4-42BC-A806-583632457E0F}" presName="sibTrans" presStyleCnt="0"/>
      <dgm:spPr/>
    </dgm:pt>
    <dgm:pt modelId="{DFA506F4-A0EA-46E1-8278-78EBF5E30D23}" type="pres">
      <dgm:prSet presAssocID="{A873D19C-3575-4BC8-AE72-D289045F1AD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CD02BD6-649E-4EDB-B055-3025C38DD806}" type="pres">
      <dgm:prSet presAssocID="{C76AFD8E-1E94-4C50-B33E-941F50B66163}" presName="sibTrans" presStyleCnt="0"/>
      <dgm:spPr/>
    </dgm:pt>
    <dgm:pt modelId="{503691DF-E15F-436D-A3F8-9079A992ECEF}" type="pres">
      <dgm:prSet presAssocID="{75A2FF1F-A9B9-4CCD-865C-0D3C1309A66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6713AC0-766A-49B0-A14E-4F12D81CE49D}" type="pres">
      <dgm:prSet presAssocID="{A47C39A0-A1AE-4AC7-8ABF-F5080222EBE3}" presName="sibTrans" presStyleCnt="0"/>
      <dgm:spPr/>
    </dgm:pt>
    <dgm:pt modelId="{F8F283BA-AC96-4B14-8DCC-BA25AC2E5D62}" type="pres">
      <dgm:prSet presAssocID="{89FB4154-0662-4364-9FF7-281CC29AA67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FEFEEB8-E0B6-405F-926D-701D805E9588}" type="presOf" srcId="{89FB4154-0662-4364-9FF7-281CC29AA67F}" destId="{F8F283BA-AC96-4B14-8DCC-BA25AC2E5D62}" srcOrd="0" destOrd="0" presId="urn:microsoft.com/office/officeart/2005/8/layout/default"/>
    <dgm:cxn modelId="{009E31CB-CDAB-4381-B2B0-60EE2857AC13}" type="presOf" srcId="{A873D19C-3575-4BC8-AE72-D289045F1AD7}" destId="{DFA506F4-A0EA-46E1-8278-78EBF5E30D23}" srcOrd="0" destOrd="0" presId="urn:microsoft.com/office/officeart/2005/8/layout/default"/>
    <dgm:cxn modelId="{A68D8E21-9B59-439A-B472-A3CCE78CA8AA}" srcId="{DE7224D0-E7CF-425B-A52E-403886BAB752}" destId="{6F61D60D-8FD1-4ED4-96E6-8A45554CDEA4}" srcOrd="0" destOrd="0" parTransId="{8D13076D-B880-41E6-AB10-A6CCC9A7F5D1}" sibTransId="{B5664C9E-D430-4D71-A8A3-85518846F495}"/>
    <dgm:cxn modelId="{B4844903-2F4A-4061-946E-503F1B49FF99}" type="presOf" srcId="{DE7224D0-E7CF-425B-A52E-403886BAB752}" destId="{0B17E81C-37FD-4124-96B6-15B61A5789F7}" srcOrd="0" destOrd="0" presId="urn:microsoft.com/office/officeart/2005/8/layout/default"/>
    <dgm:cxn modelId="{6EFF43E8-D52D-41CC-BB9B-4E93E02CB8D5}" type="presOf" srcId="{6F61D60D-8FD1-4ED4-96E6-8A45554CDEA4}" destId="{8F2C6D77-0743-434D-B768-C22FAEA66518}" srcOrd="0" destOrd="0" presId="urn:microsoft.com/office/officeart/2005/8/layout/default"/>
    <dgm:cxn modelId="{BE42488B-7F29-4BE4-B361-6DB506E961DA}" srcId="{DE7224D0-E7CF-425B-A52E-403886BAB752}" destId="{89FB4154-0662-4364-9FF7-281CC29AA67F}" srcOrd="4" destOrd="0" parTransId="{DD2A9949-8A6C-49F2-8370-74B4107A0471}" sibTransId="{977741B8-0D38-4823-9109-E168EEAD3BF8}"/>
    <dgm:cxn modelId="{6B45A9AE-905B-4A3F-8EBB-0E401A77A9D9}" srcId="{DE7224D0-E7CF-425B-A52E-403886BAB752}" destId="{75A2FF1F-A9B9-4CCD-865C-0D3C1309A668}" srcOrd="3" destOrd="0" parTransId="{1183DF77-2CB2-4F28-93F3-E2EED99E4E5D}" sibTransId="{A47C39A0-A1AE-4AC7-8ABF-F5080222EBE3}"/>
    <dgm:cxn modelId="{98344CC9-DF97-4054-8555-BF52B7FB81D2}" type="presOf" srcId="{75A2FF1F-A9B9-4CCD-865C-0D3C1309A668}" destId="{503691DF-E15F-436D-A3F8-9079A992ECEF}" srcOrd="0" destOrd="0" presId="urn:microsoft.com/office/officeart/2005/8/layout/default"/>
    <dgm:cxn modelId="{CFD9435F-C68F-4DD9-A066-CB4EB0EFBD08}" srcId="{DE7224D0-E7CF-425B-A52E-403886BAB752}" destId="{A67CB837-181E-4849-B0FA-C79033A29E1F}" srcOrd="1" destOrd="0" parTransId="{C8FEDF9F-96F6-4D38-8D92-D6FB163BA2E2}" sibTransId="{FE49EE28-8EB4-42BC-A806-583632457E0F}"/>
    <dgm:cxn modelId="{703120F4-42E5-4449-8308-A617CD70D0BC}" type="presOf" srcId="{A67CB837-181E-4849-B0FA-C79033A29E1F}" destId="{B9B6CFD1-EB7F-4977-AEE9-918799D8D134}" srcOrd="0" destOrd="0" presId="urn:microsoft.com/office/officeart/2005/8/layout/default"/>
    <dgm:cxn modelId="{5965840B-9D89-4AE6-8C96-08A4EB963B48}" srcId="{DE7224D0-E7CF-425B-A52E-403886BAB752}" destId="{A873D19C-3575-4BC8-AE72-D289045F1AD7}" srcOrd="2" destOrd="0" parTransId="{DADAB7D4-99C1-4DBA-83A4-8B1A6F77E834}" sibTransId="{C76AFD8E-1E94-4C50-B33E-941F50B66163}"/>
    <dgm:cxn modelId="{1DAF8470-6A9E-4632-AABD-F7E5E5AF2250}" type="presParOf" srcId="{0B17E81C-37FD-4124-96B6-15B61A5789F7}" destId="{8F2C6D77-0743-434D-B768-C22FAEA66518}" srcOrd="0" destOrd="0" presId="urn:microsoft.com/office/officeart/2005/8/layout/default"/>
    <dgm:cxn modelId="{5876DD12-F02D-41CA-9947-186362B3B4BD}" type="presParOf" srcId="{0B17E81C-37FD-4124-96B6-15B61A5789F7}" destId="{2ED92FD1-7D09-43AD-98B4-677C8462BFDD}" srcOrd="1" destOrd="0" presId="urn:microsoft.com/office/officeart/2005/8/layout/default"/>
    <dgm:cxn modelId="{0BD3EBE6-5AD6-4279-8BD6-B8441B613876}" type="presParOf" srcId="{0B17E81C-37FD-4124-96B6-15B61A5789F7}" destId="{B9B6CFD1-EB7F-4977-AEE9-918799D8D134}" srcOrd="2" destOrd="0" presId="urn:microsoft.com/office/officeart/2005/8/layout/default"/>
    <dgm:cxn modelId="{4B219ECA-7164-4CAD-9EC8-C3C744CFA768}" type="presParOf" srcId="{0B17E81C-37FD-4124-96B6-15B61A5789F7}" destId="{87B3AC3C-169A-4067-97AA-1B71525A33DF}" srcOrd="3" destOrd="0" presId="urn:microsoft.com/office/officeart/2005/8/layout/default"/>
    <dgm:cxn modelId="{060838DB-9DB8-4C5F-BDAB-D902CA906695}" type="presParOf" srcId="{0B17E81C-37FD-4124-96B6-15B61A5789F7}" destId="{DFA506F4-A0EA-46E1-8278-78EBF5E30D23}" srcOrd="4" destOrd="0" presId="urn:microsoft.com/office/officeart/2005/8/layout/default"/>
    <dgm:cxn modelId="{E296C0B9-5D55-4364-BE26-85C5503384E3}" type="presParOf" srcId="{0B17E81C-37FD-4124-96B6-15B61A5789F7}" destId="{8CD02BD6-649E-4EDB-B055-3025C38DD806}" srcOrd="5" destOrd="0" presId="urn:microsoft.com/office/officeart/2005/8/layout/default"/>
    <dgm:cxn modelId="{54EABA24-0F73-4911-9C97-9B8E4EA66576}" type="presParOf" srcId="{0B17E81C-37FD-4124-96B6-15B61A5789F7}" destId="{503691DF-E15F-436D-A3F8-9079A992ECEF}" srcOrd="6" destOrd="0" presId="urn:microsoft.com/office/officeart/2005/8/layout/default"/>
    <dgm:cxn modelId="{84E5ED1C-7BF2-4AC3-AB65-640157F7E8AF}" type="presParOf" srcId="{0B17E81C-37FD-4124-96B6-15B61A5789F7}" destId="{F6713AC0-766A-49B0-A14E-4F12D81CE49D}" srcOrd="7" destOrd="0" presId="urn:microsoft.com/office/officeart/2005/8/layout/default"/>
    <dgm:cxn modelId="{F53BA408-FA1C-4CF1-9B10-3176E08963FD}" type="presParOf" srcId="{0B17E81C-37FD-4124-96B6-15B61A5789F7}" destId="{F8F283BA-AC96-4B14-8DCC-BA25AC2E5D62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D3DBC5F-6340-4310-9AEB-5970D59B72B9}" type="doc">
      <dgm:prSet loTypeId="urn:diagrams.loki3.com/VaryingWidthList+Icon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2BADECDD-6CFC-45EE-894B-3A61B6745B54}">
      <dgm:prSet phldrT="[Текст]"/>
      <dgm:spPr/>
      <dgm:t>
        <a:bodyPr/>
        <a:lstStyle/>
        <a:p>
          <a:r>
            <a:rPr lang="uk-UA" dirty="0" smtClean="0"/>
            <a:t>людина – головна цінність школи;</a:t>
          </a:r>
          <a:endParaRPr lang="uk-UA" dirty="0"/>
        </a:p>
      </dgm:t>
    </dgm:pt>
    <dgm:pt modelId="{7CB372E7-6ED7-4D8B-A3D7-3D579888A860}" type="parTrans" cxnId="{48874555-44A5-426B-B3FF-2D1A7FC5976C}">
      <dgm:prSet/>
      <dgm:spPr/>
      <dgm:t>
        <a:bodyPr/>
        <a:lstStyle/>
        <a:p>
          <a:endParaRPr lang="uk-UA"/>
        </a:p>
      </dgm:t>
    </dgm:pt>
    <dgm:pt modelId="{0B6BDD96-21C2-4D72-981E-30569091D9F7}" type="sibTrans" cxnId="{48874555-44A5-426B-B3FF-2D1A7FC5976C}">
      <dgm:prSet/>
      <dgm:spPr/>
      <dgm:t>
        <a:bodyPr/>
        <a:lstStyle/>
        <a:p>
          <a:endParaRPr lang="uk-UA"/>
        </a:p>
      </dgm:t>
    </dgm:pt>
    <dgm:pt modelId="{4AD2840F-5107-4BA2-B0D1-7E626C7D22FC}">
      <dgm:prSet/>
      <dgm:spPr/>
      <dgm:t>
        <a:bodyPr/>
        <a:lstStyle/>
        <a:p>
          <a:r>
            <a:rPr lang="uk-UA" dirty="0" smtClean="0"/>
            <a:t>людина – це особистість зі своїм характером, здібностями, мотивацією до навчання чи роботи;</a:t>
          </a:r>
        </a:p>
      </dgm:t>
    </dgm:pt>
    <dgm:pt modelId="{A60097A1-AF3F-4714-9051-1341405AFFDA}" type="parTrans" cxnId="{D5A131F7-EC00-4F14-819A-0878542724C6}">
      <dgm:prSet/>
      <dgm:spPr/>
      <dgm:t>
        <a:bodyPr/>
        <a:lstStyle/>
        <a:p>
          <a:endParaRPr lang="uk-UA"/>
        </a:p>
      </dgm:t>
    </dgm:pt>
    <dgm:pt modelId="{5AF22384-0B82-47C1-A4CB-030631334319}" type="sibTrans" cxnId="{D5A131F7-EC00-4F14-819A-0878542724C6}">
      <dgm:prSet/>
      <dgm:spPr/>
      <dgm:t>
        <a:bodyPr/>
        <a:lstStyle/>
        <a:p>
          <a:endParaRPr lang="uk-UA"/>
        </a:p>
      </dgm:t>
    </dgm:pt>
    <dgm:pt modelId="{AFB8ED11-4DA0-4D47-844D-F4454CD0B7E6}">
      <dgm:prSet/>
      <dgm:spPr/>
      <dgm:t>
        <a:bodyPr/>
        <a:lstStyle/>
        <a:p>
          <a:r>
            <a:rPr lang="uk-UA" smtClean="0"/>
            <a:t>результат і якість навчання ( чи роботи) залежить не тільки від людини, але й від уміння керівника допомогти їй розкрити себе</a:t>
          </a:r>
          <a:endParaRPr lang="uk-UA" dirty="0" smtClean="0"/>
        </a:p>
      </dgm:t>
    </dgm:pt>
    <dgm:pt modelId="{52DD91AD-B05F-4D14-9B1C-0C68359C74E8}" type="sibTrans" cxnId="{43C03499-EF10-4D6A-8FF1-5880D9AC5F8F}">
      <dgm:prSet/>
      <dgm:spPr/>
      <dgm:t>
        <a:bodyPr/>
        <a:lstStyle/>
        <a:p>
          <a:endParaRPr lang="uk-UA"/>
        </a:p>
      </dgm:t>
    </dgm:pt>
    <dgm:pt modelId="{BF5E153B-ED2E-4F2D-B74B-812E375DA8EF}" type="parTrans" cxnId="{43C03499-EF10-4D6A-8FF1-5880D9AC5F8F}">
      <dgm:prSet/>
      <dgm:spPr/>
      <dgm:t>
        <a:bodyPr/>
        <a:lstStyle/>
        <a:p>
          <a:endParaRPr lang="uk-UA"/>
        </a:p>
      </dgm:t>
    </dgm:pt>
    <dgm:pt modelId="{C52704E1-18DD-4F36-AA64-4D02BCFBB486}" type="pres">
      <dgm:prSet presAssocID="{4D3DBC5F-6340-4310-9AEB-5970D59B72B9}" presName="Name0" presStyleCnt="0">
        <dgm:presLayoutVars>
          <dgm:resizeHandles/>
        </dgm:presLayoutVars>
      </dgm:prSet>
      <dgm:spPr/>
      <dgm:t>
        <a:bodyPr/>
        <a:lstStyle/>
        <a:p>
          <a:endParaRPr lang="uk-UA"/>
        </a:p>
      </dgm:t>
    </dgm:pt>
    <dgm:pt modelId="{26DBF8ED-6CF8-4520-930D-D519BF805035}" type="pres">
      <dgm:prSet presAssocID="{2BADECDD-6CFC-45EE-894B-3A61B6745B5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AD7559F-86E9-4015-B4FF-ED1966643B94}" type="pres">
      <dgm:prSet presAssocID="{0B6BDD96-21C2-4D72-981E-30569091D9F7}" presName="space" presStyleCnt="0"/>
      <dgm:spPr/>
    </dgm:pt>
    <dgm:pt modelId="{18D1F805-6D39-4202-9F0F-402F8EAE9BB6}" type="pres">
      <dgm:prSet presAssocID="{4AD2840F-5107-4BA2-B0D1-7E626C7D22FC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9B83D6F-E1E7-4C5E-A314-EF6738D9E6E6}" type="pres">
      <dgm:prSet presAssocID="{5AF22384-0B82-47C1-A4CB-030631334319}" presName="space" presStyleCnt="0"/>
      <dgm:spPr/>
    </dgm:pt>
    <dgm:pt modelId="{C02C662B-0B99-419F-8F83-4C4FDA10D625}" type="pres">
      <dgm:prSet presAssocID="{AFB8ED11-4DA0-4D47-844D-F4454CD0B7E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3C03499-EF10-4D6A-8FF1-5880D9AC5F8F}" srcId="{4D3DBC5F-6340-4310-9AEB-5970D59B72B9}" destId="{AFB8ED11-4DA0-4D47-844D-F4454CD0B7E6}" srcOrd="2" destOrd="0" parTransId="{BF5E153B-ED2E-4F2D-B74B-812E375DA8EF}" sibTransId="{52DD91AD-B05F-4D14-9B1C-0C68359C74E8}"/>
    <dgm:cxn modelId="{48874555-44A5-426B-B3FF-2D1A7FC5976C}" srcId="{4D3DBC5F-6340-4310-9AEB-5970D59B72B9}" destId="{2BADECDD-6CFC-45EE-894B-3A61B6745B54}" srcOrd="0" destOrd="0" parTransId="{7CB372E7-6ED7-4D8B-A3D7-3D579888A860}" sibTransId="{0B6BDD96-21C2-4D72-981E-30569091D9F7}"/>
    <dgm:cxn modelId="{9089B92F-557E-4FE0-A5C0-51852925E981}" type="presOf" srcId="{4D3DBC5F-6340-4310-9AEB-5970D59B72B9}" destId="{C52704E1-18DD-4F36-AA64-4D02BCFBB486}" srcOrd="0" destOrd="0" presId="urn:diagrams.loki3.com/VaryingWidthList+Icon"/>
    <dgm:cxn modelId="{5A93E7D4-646D-4813-95D8-2989FBCD85C5}" type="presOf" srcId="{AFB8ED11-4DA0-4D47-844D-F4454CD0B7E6}" destId="{C02C662B-0B99-419F-8F83-4C4FDA10D625}" srcOrd="0" destOrd="0" presId="urn:diagrams.loki3.com/VaryingWidthList+Icon"/>
    <dgm:cxn modelId="{0BCCEE77-3F39-454E-80FF-1CF251E68020}" type="presOf" srcId="{2BADECDD-6CFC-45EE-894B-3A61B6745B54}" destId="{26DBF8ED-6CF8-4520-930D-D519BF805035}" srcOrd="0" destOrd="0" presId="urn:diagrams.loki3.com/VaryingWidthList+Icon"/>
    <dgm:cxn modelId="{D5A131F7-EC00-4F14-819A-0878542724C6}" srcId="{4D3DBC5F-6340-4310-9AEB-5970D59B72B9}" destId="{4AD2840F-5107-4BA2-B0D1-7E626C7D22FC}" srcOrd="1" destOrd="0" parTransId="{A60097A1-AF3F-4714-9051-1341405AFFDA}" sibTransId="{5AF22384-0B82-47C1-A4CB-030631334319}"/>
    <dgm:cxn modelId="{6AA88DD0-B003-4C50-8BAE-F20497414A1D}" type="presOf" srcId="{4AD2840F-5107-4BA2-B0D1-7E626C7D22FC}" destId="{18D1F805-6D39-4202-9F0F-402F8EAE9BB6}" srcOrd="0" destOrd="0" presId="urn:diagrams.loki3.com/VaryingWidthList+Icon"/>
    <dgm:cxn modelId="{D2235826-41C9-43EF-9198-DE98CF7050C3}" type="presParOf" srcId="{C52704E1-18DD-4F36-AA64-4D02BCFBB486}" destId="{26DBF8ED-6CF8-4520-930D-D519BF805035}" srcOrd="0" destOrd="0" presId="urn:diagrams.loki3.com/VaryingWidthList+Icon"/>
    <dgm:cxn modelId="{0C89808B-2AA6-48B8-8571-1B1FB8FFBAF1}" type="presParOf" srcId="{C52704E1-18DD-4F36-AA64-4D02BCFBB486}" destId="{FAD7559F-86E9-4015-B4FF-ED1966643B94}" srcOrd="1" destOrd="0" presId="urn:diagrams.loki3.com/VaryingWidthList+Icon"/>
    <dgm:cxn modelId="{537AFF43-7A75-4F65-97B8-F054FFD4135E}" type="presParOf" srcId="{C52704E1-18DD-4F36-AA64-4D02BCFBB486}" destId="{18D1F805-6D39-4202-9F0F-402F8EAE9BB6}" srcOrd="2" destOrd="0" presId="urn:diagrams.loki3.com/VaryingWidthList+Icon"/>
    <dgm:cxn modelId="{46E063DD-A41C-4A4E-8283-5B7583B7CB13}" type="presParOf" srcId="{C52704E1-18DD-4F36-AA64-4D02BCFBB486}" destId="{79B83D6F-E1E7-4C5E-A314-EF6738D9E6E6}" srcOrd="3" destOrd="0" presId="urn:diagrams.loki3.com/VaryingWidthList+Icon"/>
    <dgm:cxn modelId="{BB9E2E42-B2F7-447C-AA07-834E6544B618}" type="presParOf" srcId="{C52704E1-18DD-4F36-AA64-4D02BCFBB486}" destId="{C02C662B-0B99-419F-8F83-4C4FDA10D625}" srcOrd="4" destOrd="0" presId="urn:diagrams.loki3.com/VaryingWidthLis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57FC4D0-80D3-4335-B7F6-363C5D5CFE78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DE5DD089-14E2-4731-8FFC-8724F7017031}">
      <dgm:prSet phldrT="[Текст]"/>
      <dgm:spPr/>
      <dgm:t>
        <a:bodyPr/>
        <a:lstStyle/>
        <a:p>
          <a:r>
            <a:rPr lang="uk-UA" dirty="0" smtClean="0"/>
            <a:t>І. </a:t>
          </a:r>
          <a:r>
            <a:rPr lang="uk-UA" dirty="0" err="1" smtClean="0"/>
            <a:t>Особистісно</a:t>
          </a:r>
          <a:r>
            <a:rPr lang="uk-UA" dirty="0" smtClean="0"/>
            <a:t> орієнтоване управління</a:t>
          </a:r>
          <a:endParaRPr lang="uk-UA" dirty="0"/>
        </a:p>
      </dgm:t>
    </dgm:pt>
    <dgm:pt modelId="{E1272D98-6241-4C2B-AF4F-3CAEC34A342E}" type="parTrans" cxnId="{8C81ACEC-C79B-4A9E-B5D1-1FD56E463EFF}">
      <dgm:prSet/>
      <dgm:spPr/>
      <dgm:t>
        <a:bodyPr/>
        <a:lstStyle/>
        <a:p>
          <a:endParaRPr lang="uk-UA"/>
        </a:p>
      </dgm:t>
    </dgm:pt>
    <dgm:pt modelId="{8821CBB4-06E2-4501-95A2-6E95229D2990}" type="sibTrans" cxnId="{8C81ACEC-C79B-4A9E-B5D1-1FD56E463EFF}">
      <dgm:prSet/>
      <dgm:spPr/>
      <dgm:t>
        <a:bodyPr/>
        <a:lstStyle/>
        <a:p>
          <a:endParaRPr lang="uk-UA"/>
        </a:p>
      </dgm:t>
    </dgm:pt>
    <dgm:pt modelId="{A617A61B-9A4B-407D-82FD-9C0360A39F55}">
      <dgm:prSet phldrT="[Текст]"/>
      <dgm:spPr/>
      <dgm:t>
        <a:bodyPr/>
        <a:lstStyle/>
        <a:p>
          <a:r>
            <a:rPr lang="uk-UA" dirty="0" smtClean="0"/>
            <a:t>ІІ. Корпоративне управління</a:t>
          </a:r>
          <a:endParaRPr lang="uk-UA" dirty="0"/>
        </a:p>
      </dgm:t>
    </dgm:pt>
    <dgm:pt modelId="{297E3A53-6CF4-4EA5-94D3-82A8C33CB02E}" type="parTrans" cxnId="{A7971AE9-CFB9-4104-8D04-C7CDAC9CECF6}">
      <dgm:prSet/>
      <dgm:spPr/>
      <dgm:t>
        <a:bodyPr/>
        <a:lstStyle/>
        <a:p>
          <a:endParaRPr lang="uk-UA"/>
        </a:p>
      </dgm:t>
    </dgm:pt>
    <dgm:pt modelId="{15559689-537F-4CD3-80E5-0767273847F8}" type="sibTrans" cxnId="{A7971AE9-CFB9-4104-8D04-C7CDAC9CECF6}">
      <dgm:prSet/>
      <dgm:spPr/>
      <dgm:t>
        <a:bodyPr/>
        <a:lstStyle/>
        <a:p>
          <a:endParaRPr lang="uk-UA"/>
        </a:p>
      </dgm:t>
    </dgm:pt>
    <dgm:pt modelId="{EBA905BF-C60C-441C-98A4-D840EE90760C}">
      <dgm:prSet phldrT="[Текст]"/>
      <dgm:spPr/>
      <dgm:t>
        <a:bodyPr/>
        <a:lstStyle/>
        <a:p>
          <a:r>
            <a:rPr lang="uk-UA" dirty="0" smtClean="0"/>
            <a:t>організація спільної діяльності усіх учасників начально-виховного процесу для досягнення стратегічної мети, делегування повноважень: час керівників-вождів минув, наш час – це час керівників-лідерів, тих, хто живе і діє разом </a:t>
          </a:r>
          <a:r>
            <a:rPr lang="uk-UA" smtClean="0"/>
            <a:t>з колективом</a:t>
          </a:r>
          <a:endParaRPr lang="uk-UA" dirty="0"/>
        </a:p>
      </dgm:t>
    </dgm:pt>
    <dgm:pt modelId="{86230360-DF9D-4385-AF8B-164741204801}" type="parTrans" cxnId="{441A65B3-4496-47E2-92E7-7C8FE17591F3}">
      <dgm:prSet/>
      <dgm:spPr/>
      <dgm:t>
        <a:bodyPr/>
        <a:lstStyle/>
        <a:p>
          <a:endParaRPr lang="uk-UA"/>
        </a:p>
      </dgm:t>
    </dgm:pt>
    <dgm:pt modelId="{F137D6EB-F191-4479-82DE-C35608967867}" type="sibTrans" cxnId="{441A65B3-4496-47E2-92E7-7C8FE17591F3}">
      <dgm:prSet/>
      <dgm:spPr/>
      <dgm:t>
        <a:bodyPr/>
        <a:lstStyle/>
        <a:p>
          <a:endParaRPr lang="uk-UA"/>
        </a:p>
      </dgm:t>
    </dgm:pt>
    <dgm:pt modelId="{119DC71A-1332-480C-95D4-F155B94FC936}">
      <dgm:prSet phldrT="[Текст]"/>
      <dgm:spPr/>
      <dgm:t>
        <a:bodyPr/>
        <a:lstStyle/>
        <a:p>
          <a:r>
            <a:rPr lang="uk-UA" dirty="0" smtClean="0"/>
            <a:t>ІІІ. Використання комп’ютерних технологій</a:t>
          </a:r>
          <a:endParaRPr lang="uk-UA" dirty="0"/>
        </a:p>
      </dgm:t>
    </dgm:pt>
    <dgm:pt modelId="{3F55EB61-00B2-4D62-9E9A-F66383BB81CB}" type="parTrans" cxnId="{D999ED93-AABB-4666-80E3-7182684081B0}">
      <dgm:prSet/>
      <dgm:spPr/>
      <dgm:t>
        <a:bodyPr/>
        <a:lstStyle/>
        <a:p>
          <a:endParaRPr lang="uk-UA"/>
        </a:p>
      </dgm:t>
    </dgm:pt>
    <dgm:pt modelId="{0EC44F8A-2CC2-42CA-9712-9B01AE25D2AE}" type="sibTrans" cxnId="{D999ED93-AABB-4666-80E3-7182684081B0}">
      <dgm:prSet/>
      <dgm:spPr/>
      <dgm:t>
        <a:bodyPr/>
        <a:lstStyle/>
        <a:p>
          <a:endParaRPr lang="uk-UA"/>
        </a:p>
      </dgm:t>
    </dgm:pt>
    <dgm:pt modelId="{771EF144-D41A-4119-BBF5-E2D6BDF56F52}">
      <dgm:prSet phldrT="[Текст]"/>
      <dgm:spPr/>
      <dgm:t>
        <a:bodyPr/>
        <a:lstStyle/>
        <a:p>
          <a:r>
            <a:rPr lang="uk-UA" dirty="0" smtClean="0"/>
            <a:t>ведення й оформлення </a:t>
          </a:r>
          <a:r>
            <a:rPr lang="uk-UA" dirty="0" err="1" smtClean="0"/>
            <a:t>внутрішкільної</a:t>
          </a:r>
          <a:r>
            <a:rPr lang="uk-UA" dirty="0" smtClean="0"/>
            <a:t> та вихідної  документації;</a:t>
          </a:r>
          <a:endParaRPr lang="uk-UA" dirty="0"/>
        </a:p>
      </dgm:t>
    </dgm:pt>
    <dgm:pt modelId="{FF995390-57A7-46D3-97C2-7878BD204F6E}" type="parTrans" cxnId="{A83E4192-E8ED-4CDF-B6FD-1BC38F5838C9}">
      <dgm:prSet/>
      <dgm:spPr/>
      <dgm:t>
        <a:bodyPr/>
        <a:lstStyle/>
        <a:p>
          <a:endParaRPr lang="uk-UA"/>
        </a:p>
      </dgm:t>
    </dgm:pt>
    <dgm:pt modelId="{4C1C9A04-C8E6-464A-9793-DD6CE4E8EB17}" type="sibTrans" cxnId="{A83E4192-E8ED-4CDF-B6FD-1BC38F5838C9}">
      <dgm:prSet/>
      <dgm:spPr/>
      <dgm:t>
        <a:bodyPr/>
        <a:lstStyle/>
        <a:p>
          <a:endParaRPr lang="uk-UA"/>
        </a:p>
      </dgm:t>
    </dgm:pt>
    <dgm:pt modelId="{00A3B426-1E5A-4598-A9A5-DE6E8A75E576}">
      <dgm:prSet phldrT="[Текст]"/>
      <dgm:spPr/>
      <dgm:t>
        <a:bodyPr/>
        <a:lstStyle/>
        <a:p>
          <a:r>
            <a:rPr lang="uk-UA" dirty="0" smtClean="0"/>
            <a:t>в основі діяльності  директора  - повага до людини, створення ситуації успіху для всіх учасників навчально-виховного процесу</a:t>
          </a:r>
          <a:endParaRPr lang="uk-UA" dirty="0"/>
        </a:p>
      </dgm:t>
    </dgm:pt>
    <dgm:pt modelId="{D4EF9891-1C59-4695-BA15-1FDD043CE4B0}" type="parTrans" cxnId="{41D65B3C-2539-4E12-986B-655AD1E8E209}">
      <dgm:prSet/>
      <dgm:spPr/>
    </dgm:pt>
    <dgm:pt modelId="{FCE74F02-BC3D-4034-A597-9C532B8D44CC}" type="sibTrans" cxnId="{41D65B3C-2539-4E12-986B-655AD1E8E209}">
      <dgm:prSet/>
      <dgm:spPr/>
    </dgm:pt>
    <dgm:pt modelId="{10FE0367-558D-4D0D-AE70-935D873FC757}">
      <dgm:prSet/>
      <dgm:spPr/>
      <dgm:t>
        <a:bodyPr/>
        <a:lstStyle/>
        <a:p>
          <a:r>
            <a:rPr lang="uk-UA" smtClean="0"/>
            <a:t>складання розкладу уроків ;</a:t>
          </a:r>
          <a:endParaRPr lang="uk-UA" dirty="0"/>
        </a:p>
      </dgm:t>
    </dgm:pt>
    <dgm:pt modelId="{90A8EB2A-D9DE-4CF8-9121-0C968CD7F1AA}" type="parTrans" cxnId="{B6F659A6-1B6E-40CA-A4C4-E83944883C78}">
      <dgm:prSet/>
      <dgm:spPr/>
      <dgm:t>
        <a:bodyPr/>
        <a:lstStyle/>
        <a:p>
          <a:endParaRPr lang="uk-UA"/>
        </a:p>
      </dgm:t>
    </dgm:pt>
    <dgm:pt modelId="{AB3AD09A-9E2C-4106-A35B-51B74F12331B}" type="sibTrans" cxnId="{B6F659A6-1B6E-40CA-A4C4-E83944883C78}">
      <dgm:prSet/>
      <dgm:spPr/>
      <dgm:t>
        <a:bodyPr/>
        <a:lstStyle/>
        <a:p>
          <a:endParaRPr lang="uk-UA"/>
        </a:p>
      </dgm:t>
    </dgm:pt>
    <dgm:pt modelId="{82ED289A-6810-4E32-9CD1-6529DD419F83}">
      <dgm:prSet/>
      <dgm:spPr/>
      <dgm:t>
        <a:bodyPr/>
        <a:lstStyle/>
        <a:p>
          <a:r>
            <a:rPr lang="uk-UA" smtClean="0"/>
            <a:t>створення й використання бази даних учнів та вчителів;</a:t>
          </a:r>
          <a:endParaRPr lang="uk-UA" dirty="0" smtClean="0"/>
        </a:p>
      </dgm:t>
    </dgm:pt>
    <dgm:pt modelId="{A71A622A-9FE6-4AB9-9938-E0EE8FBA8D67}" type="parTrans" cxnId="{F3410190-E87A-4DC3-AF48-081C27E61E06}">
      <dgm:prSet/>
      <dgm:spPr/>
      <dgm:t>
        <a:bodyPr/>
        <a:lstStyle/>
        <a:p>
          <a:endParaRPr lang="uk-UA"/>
        </a:p>
      </dgm:t>
    </dgm:pt>
    <dgm:pt modelId="{0400DE1F-2745-429B-A88B-27E80C4FDDDE}" type="sibTrans" cxnId="{F3410190-E87A-4DC3-AF48-081C27E61E06}">
      <dgm:prSet/>
      <dgm:spPr/>
      <dgm:t>
        <a:bodyPr/>
        <a:lstStyle/>
        <a:p>
          <a:endParaRPr lang="uk-UA"/>
        </a:p>
      </dgm:t>
    </dgm:pt>
    <dgm:pt modelId="{66FED567-5279-48AC-81C6-005DDB4D2BAF}">
      <dgm:prSet/>
      <dgm:spPr/>
      <dgm:t>
        <a:bodyPr/>
        <a:lstStyle/>
        <a:p>
          <a:r>
            <a:rPr lang="uk-UA" smtClean="0"/>
            <a:t>участі у віртуальних нарадах (вебінарах, конференціях тощо);</a:t>
          </a:r>
          <a:endParaRPr lang="uk-UA" dirty="0"/>
        </a:p>
      </dgm:t>
    </dgm:pt>
    <dgm:pt modelId="{0FE7A893-EC71-4107-A8F4-B9FC5DED3019}" type="parTrans" cxnId="{C3C697F2-D2E9-4BD8-A35E-AA8AE152A24B}">
      <dgm:prSet/>
      <dgm:spPr/>
      <dgm:t>
        <a:bodyPr/>
        <a:lstStyle/>
        <a:p>
          <a:endParaRPr lang="uk-UA"/>
        </a:p>
      </dgm:t>
    </dgm:pt>
    <dgm:pt modelId="{6BDAA4BB-9C32-4D29-B892-DB563D409172}" type="sibTrans" cxnId="{C3C697F2-D2E9-4BD8-A35E-AA8AE152A24B}">
      <dgm:prSet/>
      <dgm:spPr/>
      <dgm:t>
        <a:bodyPr/>
        <a:lstStyle/>
        <a:p>
          <a:endParaRPr lang="uk-UA"/>
        </a:p>
      </dgm:t>
    </dgm:pt>
    <dgm:pt modelId="{6CCE8537-EDE5-4082-9075-C36E08FBCC58}">
      <dgm:prSet/>
      <dgm:spPr/>
      <dgm:t>
        <a:bodyPr/>
        <a:lstStyle/>
        <a:p>
          <a:r>
            <a:rPr lang="uk-UA" smtClean="0"/>
            <a:t>пошуку  і поширення інформації в мережі Інтернет;</a:t>
          </a:r>
          <a:endParaRPr lang="uk-UA" dirty="0"/>
        </a:p>
      </dgm:t>
    </dgm:pt>
    <dgm:pt modelId="{146FC201-BA03-4D85-99A5-43DB61860F00}" type="parTrans" cxnId="{E1DB39CF-2388-4F00-8F31-FAA9B1DFAE1F}">
      <dgm:prSet/>
      <dgm:spPr/>
      <dgm:t>
        <a:bodyPr/>
        <a:lstStyle/>
        <a:p>
          <a:endParaRPr lang="uk-UA"/>
        </a:p>
      </dgm:t>
    </dgm:pt>
    <dgm:pt modelId="{237E76E5-E636-44F5-96EB-AABFE3AC24B9}" type="sibTrans" cxnId="{E1DB39CF-2388-4F00-8F31-FAA9B1DFAE1F}">
      <dgm:prSet/>
      <dgm:spPr/>
      <dgm:t>
        <a:bodyPr/>
        <a:lstStyle/>
        <a:p>
          <a:endParaRPr lang="uk-UA"/>
        </a:p>
      </dgm:t>
    </dgm:pt>
    <dgm:pt modelId="{6B69C731-1B8D-4B3F-AED0-71EDD9758AC1}">
      <dgm:prSet/>
      <dgm:spPr/>
      <dgm:t>
        <a:bodyPr/>
        <a:lstStyle/>
        <a:p>
          <a:r>
            <a:rPr lang="uk-UA" smtClean="0"/>
            <a:t>використання електронної пошти для зв’язку з органами управління освітою </a:t>
          </a:r>
          <a:endParaRPr lang="uk-UA" dirty="0"/>
        </a:p>
      </dgm:t>
    </dgm:pt>
    <dgm:pt modelId="{805A641D-E74F-4B63-89EC-F8AA947A7502}" type="parTrans" cxnId="{6F96BCFB-0D23-4F06-83A6-FCB09FAFCEB3}">
      <dgm:prSet/>
      <dgm:spPr/>
      <dgm:t>
        <a:bodyPr/>
        <a:lstStyle/>
        <a:p>
          <a:endParaRPr lang="uk-UA"/>
        </a:p>
      </dgm:t>
    </dgm:pt>
    <dgm:pt modelId="{C45FA10E-B887-45BE-9BCF-88F174AC7528}" type="sibTrans" cxnId="{6F96BCFB-0D23-4F06-83A6-FCB09FAFCEB3}">
      <dgm:prSet/>
      <dgm:spPr/>
      <dgm:t>
        <a:bodyPr/>
        <a:lstStyle/>
        <a:p>
          <a:endParaRPr lang="uk-UA"/>
        </a:p>
      </dgm:t>
    </dgm:pt>
    <dgm:pt modelId="{6C0850D3-EFD6-495F-9208-22D9B106F27D}">
      <dgm:prSet/>
      <dgm:spPr/>
      <dgm:t>
        <a:bodyPr/>
        <a:lstStyle/>
        <a:p>
          <a:r>
            <a:rPr lang="uk-UA" dirty="0" smtClean="0"/>
            <a:t>тестування працівників та учнів школи тощо.</a:t>
          </a:r>
          <a:endParaRPr lang="uk-UA" dirty="0"/>
        </a:p>
      </dgm:t>
    </dgm:pt>
    <dgm:pt modelId="{A9D71D0E-EE98-4A7D-B7DA-43D449782569}" type="parTrans" cxnId="{B7D536A1-1DB0-4401-BEDC-647AEDB213DF}">
      <dgm:prSet/>
      <dgm:spPr/>
      <dgm:t>
        <a:bodyPr/>
        <a:lstStyle/>
        <a:p>
          <a:endParaRPr lang="uk-UA"/>
        </a:p>
      </dgm:t>
    </dgm:pt>
    <dgm:pt modelId="{CD985ACF-9141-4835-A790-2B303BD4C0F8}" type="sibTrans" cxnId="{B7D536A1-1DB0-4401-BEDC-647AEDB213DF}">
      <dgm:prSet/>
      <dgm:spPr/>
      <dgm:t>
        <a:bodyPr/>
        <a:lstStyle/>
        <a:p>
          <a:endParaRPr lang="uk-UA"/>
        </a:p>
      </dgm:t>
    </dgm:pt>
    <dgm:pt modelId="{606ECE42-32F2-4E6F-9F14-D80CD6085D9A}" type="pres">
      <dgm:prSet presAssocID="{757FC4D0-80D3-4335-B7F6-363C5D5CFE7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CE023026-3A49-47F2-95AE-307E3BCAAF6C}" type="pres">
      <dgm:prSet presAssocID="{DE5DD089-14E2-4731-8FFC-8724F7017031}" presName="composite" presStyleCnt="0"/>
      <dgm:spPr/>
    </dgm:pt>
    <dgm:pt modelId="{F925653A-0CAA-4292-AA56-B44AF81EACD8}" type="pres">
      <dgm:prSet presAssocID="{DE5DD089-14E2-4731-8FFC-8724F7017031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76ABB23-9C9F-49DD-A111-B1DB8582D410}" type="pres">
      <dgm:prSet presAssocID="{DE5DD089-14E2-4731-8FFC-8724F7017031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7CCF964-056E-4219-9B7F-70A6212D7DF1}" type="pres">
      <dgm:prSet presAssocID="{8821CBB4-06E2-4501-95A2-6E95229D2990}" presName="space" presStyleCnt="0"/>
      <dgm:spPr/>
    </dgm:pt>
    <dgm:pt modelId="{650752E5-47E0-4490-96B2-8A7D300DD7AF}" type="pres">
      <dgm:prSet presAssocID="{A617A61B-9A4B-407D-82FD-9C0360A39F55}" presName="composite" presStyleCnt="0"/>
      <dgm:spPr/>
    </dgm:pt>
    <dgm:pt modelId="{6E3E6A39-ED86-44F2-B153-E75FFE22DE59}" type="pres">
      <dgm:prSet presAssocID="{A617A61B-9A4B-407D-82FD-9C0360A39F5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0609C91-994A-4106-ABBE-E8E1C5728597}" type="pres">
      <dgm:prSet presAssocID="{A617A61B-9A4B-407D-82FD-9C0360A39F55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EA868AD-863E-49C6-B96F-F1FE696FD37D}" type="pres">
      <dgm:prSet presAssocID="{15559689-537F-4CD3-80E5-0767273847F8}" presName="space" presStyleCnt="0"/>
      <dgm:spPr/>
    </dgm:pt>
    <dgm:pt modelId="{CC80AD96-E0C6-481E-8EFA-8FFFF8BC2E77}" type="pres">
      <dgm:prSet presAssocID="{119DC71A-1332-480C-95D4-F155B94FC936}" presName="composite" presStyleCnt="0"/>
      <dgm:spPr/>
    </dgm:pt>
    <dgm:pt modelId="{3836D190-5DD7-403C-9073-5889E9CDA8EA}" type="pres">
      <dgm:prSet presAssocID="{119DC71A-1332-480C-95D4-F155B94FC93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3B84B0D-CB45-47F2-B1B3-38EB0D62088A}" type="pres">
      <dgm:prSet presAssocID="{119DC71A-1332-480C-95D4-F155B94FC936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B7D536A1-1DB0-4401-BEDC-647AEDB213DF}" srcId="{119DC71A-1332-480C-95D4-F155B94FC936}" destId="{6C0850D3-EFD6-495F-9208-22D9B106F27D}" srcOrd="6" destOrd="0" parTransId="{A9D71D0E-EE98-4A7D-B7DA-43D449782569}" sibTransId="{CD985ACF-9141-4835-A790-2B303BD4C0F8}"/>
    <dgm:cxn modelId="{A0BB0F85-E337-4180-8DC6-596F84076875}" type="presOf" srcId="{771EF144-D41A-4119-BBF5-E2D6BDF56F52}" destId="{63B84B0D-CB45-47F2-B1B3-38EB0D62088A}" srcOrd="0" destOrd="0" presId="urn:microsoft.com/office/officeart/2005/8/layout/hList1"/>
    <dgm:cxn modelId="{79CB9720-795F-4911-8484-239D732E009B}" type="presOf" srcId="{66FED567-5279-48AC-81C6-005DDB4D2BAF}" destId="{63B84B0D-CB45-47F2-B1B3-38EB0D62088A}" srcOrd="0" destOrd="3" presId="urn:microsoft.com/office/officeart/2005/8/layout/hList1"/>
    <dgm:cxn modelId="{E58E3A8A-348F-49AE-8B06-DC94473FFD3B}" type="presOf" srcId="{A617A61B-9A4B-407D-82FD-9C0360A39F55}" destId="{6E3E6A39-ED86-44F2-B153-E75FFE22DE59}" srcOrd="0" destOrd="0" presId="urn:microsoft.com/office/officeart/2005/8/layout/hList1"/>
    <dgm:cxn modelId="{F3410190-E87A-4DC3-AF48-081C27E61E06}" srcId="{119DC71A-1332-480C-95D4-F155B94FC936}" destId="{82ED289A-6810-4E32-9CD1-6529DD419F83}" srcOrd="2" destOrd="0" parTransId="{A71A622A-9FE6-4AB9-9938-E0EE8FBA8D67}" sibTransId="{0400DE1F-2745-429B-A88B-27E80C4FDDDE}"/>
    <dgm:cxn modelId="{E0E73F8C-1817-4FF8-8DE8-BD0D55552EDC}" type="presOf" srcId="{00A3B426-1E5A-4598-A9A5-DE6E8A75E576}" destId="{076ABB23-9C9F-49DD-A111-B1DB8582D410}" srcOrd="0" destOrd="0" presId="urn:microsoft.com/office/officeart/2005/8/layout/hList1"/>
    <dgm:cxn modelId="{EE0277A4-780D-445D-976B-A9F4F5757FE6}" type="presOf" srcId="{10FE0367-558D-4D0D-AE70-935D873FC757}" destId="{63B84B0D-CB45-47F2-B1B3-38EB0D62088A}" srcOrd="0" destOrd="1" presId="urn:microsoft.com/office/officeart/2005/8/layout/hList1"/>
    <dgm:cxn modelId="{A7971AE9-CFB9-4104-8D04-C7CDAC9CECF6}" srcId="{757FC4D0-80D3-4335-B7F6-363C5D5CFE78}" destId="{A617A61B-9A4B-407D-82FD-9C0360A39F55}" srcOrd="1" destOrd="0" parTransId="{297E3A53-6CF4-4EA5-94D3-82A8C33CB02E}" sibTransId="{15559689-537F-4CD3-80E5-0767273847F8}"/>
    <dgm:cxn modelId="{441A65B3-4496-47E2-92E7-7C8FE17591F3}" srcId="{A617A61B-9A4B-407D-82FD-9C0360A39F55}" destId="{EBA905BF-C60C-441C-98A4-D840EE90760C}" srcOrd="0" destOrd="0" parTransId="{86230360-DF9D-4385-AF8B-164741204801}" sibTransId="{F137D6EB-F191-4479-82DE-C35608967867}"/>
    <dgm:cxn modelId="{D999ED93-AABB-4666-80E3-7182684081B0}" srcId="{757FC4D0-80D3-4335-B7F6-363C5D5CFE78}" destId="{119DC71A-1332-480C-95D4-F155B94FC936}" srcOrd="2" destOrd="0" parTransId="{3F55EB61-00B2-4D62-9E9A-F66383BB81CB}" sibTransId="{0EC44F8A-2CC2-42CA-9712-9B01AE25D2AE}"/>
    <dgm:cxn modelId="{21B06420-2327-42DC-A184-01B08BC062B6}" type="presOf" srcId="{82ED289A-6810-4E32-9CD1-6529DD419F83}" destId="{63B84B0D-CB45-47F2-B1B3-38EB0D62088A}" srcOrd="0" destOrd="2" presId="urn:microsoft.com/office/officeart/2005/8/layout/hList1"/>
    <dgm:cxn modelId="{FE7BB112-A0EC-46B4-8090-9664F51C34FB}" type="presOf" srcId="{EBA905BF-C60C-441C-98A4-D840EE90760C}" destId="{20609C91-994A-4106-ABBE-E8E1C5728597}" srcOrd="0" destOrd="0" presId="urn:microsoft.com/office/officeart/2005/8/layout/hList1"/>
    <dgm:cxn modelId="{6F96BCFB-0D23-4F06-83A6-FCB09FAFCEB3}" srcId="{119DC71A-1332-480C-95D4-F155B94FC936}" destId="{6B69C731-1B8D-4B3F-AED0-71EDD9758AC1}" srcOrd="5" destOrd="0" parTransId="{805A641D-E74F-4B63-89EC-F8AA947A7502}" sibTransId="{C45FA10E-B887-45BE-9BCF-88F174AC7528}"/>
    <dgm:cxn modelId="{8C81ACEC-C79B-4A9E-B5D1-1FD56E463EFF}" srcId="{757FC4D0-80D3-4335-B7F6-363C5D5CFE78}" destId="{DE5DD089-14E2-4731-8FFC-8724F7017031}" srcOrd="0" destOrd="0" parTransId="{E1272D98-6241-4C2B-AF4F-3CAEC34A342E}" sibTransId="{8821CBB4-06E2-4501-95A2-6E95229D2990}"/>
    <dgm:cxn modelId="{4A0C4E20-436B-4961-83D2-2A2209F8F873}" type="presOf" srcId="{6B69C731-1B8D-4B3F-AED0-71EDD9758AC1}" destId="{63B84B0D-CB45-47F2-B1B3-38EB0D62088A}" srcOrd="0" destOrd="5" presId="urn:microsoft.com/office/officeart/2005/8/layout/hList1"/>
    <dgm:cxn modelId="{0D039BD2-94AB-4875-8214-6F790BF46788}" type="presOf" srcId="{6CCE8537-EDE5-4082-9075-C36E08FBCC58}" destId="{63B84B0D-CB45-47F2-B1B3-38EB0D62088A}" srcOrd="0" destOrd="4" presId="urn:microsoft.com/office/officeart/2005/8/layout/hList1"/>
    <dgm:cxn modelId="{87B8D595-7278-4615-BE20-62BE6F9DF475}" type="presOf" srcId="{757FC4D0-80D3-4335-B7F6-363C5D5CFE78}" destId="{606ECE42-32F2-4E6F-9F14-D80CD6085D9A}" srcOrd="0" destOrd="0" presId="urn:microsoft.com/office/officeart/2005/8/layout/hList1"/>
    <dgm:cxn modelId="{0495B5A6-B655-4D16-A34A-108388A67692}" type="presOf" srcId="{DE5DD089-14E2-4731-8FFC-8724F7017031}" destId="{F925653A-0CAA-4292-AA56-B44AF81EACD8}" srcOrd="0" destOrd="0" presId="urn:microsoft.com/office/officeart/2005/8/layout/hList1"/>
    <dgm:cxn modelId="{E1DB39CF-2388-4F00-8F31-FAA9B1DFAE1F}" srcId="{119DC71A-1332-480C-95D4-F155B94FC936}" destId="{6CCE8537-EDE5-4082-9075-C36E08FBCC58}" srcOrd="4" destOrd="0" parTransId="{146FC201-BA03-4D85-99A5-43DB61860F00}" sibTransId="{237E76E5-E636-44F5-96EB-AABFE3AC24B9}"/>
    <dgm:cxn modelId="{C3C697F2-D2E9-4BD8-A35E-AA8AE152A24B}" srcId="{119DC71A-1332-480C-95D4-F155B94FC936}" destId="{66FED567-5279-48AC-81C6-005DDB4D2BAF}" srcOrd="3" destOrd="0" parTransId="{0FE7A893-EC71-4107-A8F4-B9FC5DED3019}" sibTransId="{6BDAA4BB-9C32-4D29-B892-DB563D409172}"/>
    <dgm:cxn modelId="{B6F659A6-1B6E-40CA-A4C4-E83944883C78}" srcId="{119DC71A-1332-480C-95D4-F155B94FC936}" destId="{10FE0367-558D-4D0D-AE70-935D873FC757}" srcOrd="1" destOrd="0" parTransId="{90A8EB2A-D9DE-4CF8-9121-0C968CD7F1AA}" sibTransId="{AB3AD09A-9E2C-4106-A35B-51B74F12331B}"/>
    <dgm:cxn modelId="{A83E4192-E8ED-4CDF-B6FD-1BC38F5838C9}" srcId="{119DC71A-1332-480C-95D4-F155B94FC936}" destId="{771EF144-D41A-4119-BBF5-E2D6BDF56F52}" srcOrd="0" destOrd="0" parTransId="{FF995390-57A7-46D3-97C2-7878BD204F6E}" sibTransId="{4C1C9A04-C8E6-464A-9793-DD6CE4E8EB17}"/>
    <dgm:cxn modelId="{77EBD732-9B99-4721-8523-ACF2EADD7177}" type="presOf" srcId="{6C0850D3-EFD6-495F-9208-22D9B106F27D}" destId="{63B84B0D-CB45-47F2-B1B3-38EB0D62088A}" srcOrd="0" destOrd="6" presId="urn:microsoft.com/office/officeart/2005/8/layout/hList1"/>
    <dgm:cxn modelId="{7CE158B3-B51F-4BCF-BC14-12438A892247}" type="presOf" srcId="{119DC71A-1332-480C-95D4-F155B94FC936}" destId="{3836D190-5DD7-403C-9073-5889E9CDA8EA}" srcOrd="0" destOrd="0" presId="urn:microsoft.com/office/officeart/2005/8/layout/hList1"/>
    <dgm:cxn modelId="{41D65B3C-2539-4E12-986B-655AD1E8E209}" srcId="{DE5DD089-14E2-4731-8FFC-8724F7017031}" destId="{00A3B426-1E5A-4598-A9A5-DE6E8A75E576}" srcOrd="0" destOrd="0" parTransId="{D4EF9891-1C59-4695-BA15-1FDD043CE4B0}" sibTransId="{FCE74F02-BC3D-4034-A597-9C532B8D44CC}"/>
    <dgm:cxn modelId="{1F848BD3-B279-4235-8C84-6B6F048E5BE4}" type="presParOf" srcId="{606ECE42-32F2-4E6F-9F14-D80CD6085D9A}" destId="{CE023026-3A49-47F2-95AE-307E3BCAAF6C}" srcOrd="0" destOrd="0" presId="urn:microsoft.com/office/officeart/2005/8/layout/hList1"/>
    <dgm:cxn modelId="{A06D5C12-704D-4861-8E77-1EDC6A64BF8C}" type="presParOf" srcId="{CE023026-3A49-47F2-95AE-307E3BCAAF6C}" destId="{F925653A-0CAA-4292-AA56-B44AF81EACD8}" srcOrd="0" destOrd="0" presId="urn:microsoft.com/office/officeart/2005/8/layout/hList1"/>
    <dgm:cxn modelId="{DB1CE3D4-E192-4A18-B637-0F951D79C8B0}" type="presParOf" srcId="{CE023026-3A49-47F2-95AE-307E3BCAAF6C}" destId="{076ABB23-9C9F-49DD-A111-B1DB8582D410}" srcOrd="1" destOrd="0" presId="urn:microsoft.com/office/officeart/2005/8/layout/hList1"/>
    <dgm:cxn modelId="{7F229AA9-F7FE-4D8F-9B48-034A58596141}" type="presParOf" srcId="{606ECE42-32F2-4E6F-9F14-D80CD6085D9A}" destId="{47CCF964-056E-4219-9B7F-70A6212D7DF1}" srcOrd="1" destOrd="0" presId="urn:microsoft.com/office/officeart/2005/8/layout/hList1"/>
    <dgm:cxn modelId="{6CEDFB0B-4C8B-4A6A-B610-005FA98EF350}" type="presParOf" srcId="{606ECE42-32F2-4E6F-9F14-D80CD6085D9A}" destId="{650752E5-47E0-4490-96B2-8A7D300DD7AF}" srcOrd="2" destOrd="0" presId="urn:microsoft.com/office/officeart/2005/8/layout/hList1"/>
    <dgm:cxn modelId="{A74707B7-D91B-404C-886E-0CEAA0588333}" type="presParOf" srcId="{650752E5-47E0-4490-96B2-8A7D300DD7AF}" destId="{6E3E6A39-ED86-44F2-B153-E75FFE22DE59}" srcOrd="0" destOrd="0" presId="urn:microsoft.com/office/officeart/2005/8/layout/hList1"/>
    <dgm:cxn modelId="{222F2F77-7E42-4D8E-8A90-BA5E7FA9A1A0}" type="presParOf" srcId="{650752E5-47E0-4490-96B2-8A7D300DD7AF}" destId="{20609C91-994A-4106-ABBE-E8E1C5728597}" srcOrd="1" destOrd="0" presId="urn:microsoft.com/office/officeart/2005/8/layout/hList1"/>
    <dgm:cxn modelId="{AEE2A08F-7F07-43D6-BAE4-70247C480485}" type="presParOf" srcId="{606ECE42-32F2-4E6F-9F14-D80CD6085D9A}" destId="{9EA868AD-863E-49C6-B96F-F1FE696FD37D}" srcOrd="3" destOrd="0" presId="urn:microsoft.com/office/officeart/2005/8/layout/hList1"/>
    <dgm:cxn modelId="{89A424EF-FDB8-43A1-BA9A-7FC1A032C9ED}" type="presParOf" srcId="{606ECE42-32F2-4E6F-9F14-D80CD6085D9A}" destId="{CC80AD96-E0C6-481E-8EFA-8FFFF8BC2E77}" srcOrd="4" destOrd="0" presId="urn:microsoft.com/office/officeart/2005/8/layout/hList1"/>
    <dgm:cxn modelId="{BB388F4F-1FB5-43B8-ABDF-84554A3FCDE3}" type="presParOf" srcId="{CC80AD96-E0C6-481E-8EFA-8FFFF8BC2E77}" destId="{3836D190-5DD7-403C-9073-5889E9CDA8EA}" srcOrd="0" destOrd="0" presId="urn:microsoft.com/office/officeart/2005/8/layout/hList1"/>
    <dgm:cxn modelId="{C7859EFC-0EA9-43FF-BFB1-4A5370808D5A}" type="presParOf" srcId="{CC80AD96-E0C6-481E-8EFA-8FFFF8BC2E77}" destId="{63B84B0D-CB45-47F2-B1B3-38EB0D62088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29B7C98-CDB1-4C6F-8FE1-D3182B6AC056}" type="doc">
      <dgm:prSet loTypeId="urn:microsoft.com/office/officeart/2005/8/layout/vList2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ED6C163D-18E4-4F55-A0F9-8014EC1275FF}">
      <dgm:prSet phldrT="[Текст]"/>
      <dgm:spPr/>
      <dgm:t>
        <a:bodyPr/>
        <a:lstStyle/>
        <a:p>
          <a:r>
            <a:rPr lang="uk-UA" b="1" smtClean="0"/>
            <a:t>2007 рік:</a:t>
          </a:r>
          <a:endParaRPr lang="uk-UA"/>
        </a:p>
      </dgm:t>
    </dgm:pt>
    <dgm:pt modelId="{C90D8E61-88B0-4710-9FA8-40439B8A3ADC}" type="parTrans" cxnId="{EE69D504-CDD2-4767-BD0E-73BBC55F48D0}">
      <dgm:prSet/>
      <dgm:spPr/>
      <dgm:t>
        <a:bodyPr/>
        <a:lstStyle/>
        <a:p>
          <a:endParaRPr lang="uk-UA"/>
        </a:p>
      </dgm:t>
    </dgm:pt>
    <dgm:pt modelId="{FC35B371-9B47-4F81-8590-6A0204AAC179}" type="sibTrans" cxnId="{EE69D504-CDD2-4767-BD0E-73BBC55F48D0}">
      <dgm:prSet/>
      <dgm:spPr/>
      <dgm:t>
        <a:bodyPr/>
        <a:lstStyle/>
        <a:p>
          <a:endParaRPr lang="uk-UA"/>
        </a:p>
      </dgm:t>
    </dgm:pt>
    <dgm:pt modelId="{35825FD6-99B1-47FD-AE8A-C4FACB134625}">
      <dgm:prSet/>
      <dgm:spPr/>
      <dgm:t>
        <a:bodyPr/>
        <a:lstStyle/>
        <a:p>
          <a:r>
            <a:rPr lang="uk-UA" b="1" dirty="0" smtClean="0">
              <a:cs typeface="Times New Roman" panose="02020603050405020304" pitchFamily="18" charset="0"/>
            </a:rPr>
            <a:t>семінар-практикум директорів загальноосвітніх шкіл Мукачівського району на тему «Інформатизація навчальних закладів: досвід, пошук, перспективи»</a:t>
          </a:r>
          <a:endParaRPr lang="uk-UA" b="1" dirty="0">
            <a:cs typeface="Times New Roman" panose="02020603050405020304" pitchFamily="18" charset="0"/>
          </a:endParaRPr>
        </a:p>
      </dgm:t>
    </dgm:pt>
    <dgm:pt modelId="{D39B03D9-C1F2-479F-9ADE-F5B91496F70B}" type="parTrans" cxnId="{1FF330EC-EDCF-4623-A2C0-934538FF9CB4}">
      <dgm:prSet/>
      <dgm:spPr/>
      <dgm:t>
        <a:bodyPr/>
        <a:lstStyle/>
        <a:p>
          <a:endParaRPr lang="uk-UA"/>
        </a:p>
      </dgm:t>
    </dgm:pt>
    <dgm:pt modelId="{F667CC20-3972-449E-B4E8-D7BB88B14FC3}" type="sibTrans" cxnId="{1FF330EC-EDCF-4623-A2C0-934538FF9CB4}">
      <dgm:prSet/>
      <dgm:spPr/>
      <dgm:t>
        <a:bodyPr/>
        <a:lstStyle/>
        <a:p>
          <a:endParaRPr lang="uk-UA"/>
        </a:p>
      </dgm:t>
    </dgm:pt>
    <dgm:pt modelId="{924C6A8B-6C9C-4620-9FF0-236C685F8739}">
      <dgm:prSet/>
      <dgm:spPr/>
      <dgm:t>
        <a:bodyPr/>
        <a:lstStyle/>
        <a:p>
          <a:r>
            <a:rPr lang="uk-UA" b="1" smtClean="0">
              <a:cs typeface="Times New Roman" panose="02020603050405020304" pitchFamily="18" charset="0"/>
            </a:rPr>
            <a:t>2009 рік</a:t>
          </a:r>
          <a:endParaRPr lang="uk-UA" b="1" dirty="0">
            <a:cs typeface="Times New Roman" panose="02020603050405020304" pitchFamily="18" charset="0"/>
          </a:endParaRPr>
        </a:p>
      </dgm:t>
    </dgm:pt>
    <dgm:pt modelId="{325F21BA-0593-49E2-9D30-CDBAED19819C}" type="parTrans" cxnId="{B699E2DE-7692-45EB-96C1-754101008CB4}">
      <dgm:prSet/>
      <dgm:spPr/>
      <dgm:t>
        <a:bodyPr/>
        <a:lstStyle/>
        <a:p>
          <a:endParaRPr lang="uk-UA"/>
        </a:p>
      </dgm:t>
    </dgm:pt>
    <dgm:pt modelId="{051F33E2-48EE-4283-B9D0-8ECEF8886C2B}" type="sibTrans" cxnId="{B699E2DE-7692-45EB-96C1-754101008CB4}">
      <dgm:prSet/>
      <dgm:spPr/>
      <dgm:t>
        <a:bodyPr/>
        <a:lstStyle/>
        <a:p>
          <a:endParaRPr lang="uk-UA"/>
        </a:p>
      </dgm:t>
    </dgm:pt>
    <dgm:pt modelId="{A151F1E0-DA7C-47A5-8BFF-03D4D3CD1C40}">
      <dgm:prSet/>
      <dgm:spPr/>
      <dgm:t>
        <a:bodyPr/>
        <a:lstStyle/>
        <a:p>
          <a:r>
            <a:rPr lang="uk-UA" b="1" dirty="0" smtClean="0">
              <a:cs typeface="Times New Roman" panose="02020603050405020304" pitchFamily="18" charset="0"/>
            </a:rPr>
            <a:t>районний семінар-практикум вчителів, що працюють з дітьми – </a:t>
          </a:r>
          <a:r>
            <a:rPr lang="uk-UA" b="1" dirty="0" err="1" smtClean="0">
              <a:cs typeface="Times New Roman" panose="02020603050405020304" pitchFamily="18" charset="0"/>
            </a:rPr>
            <a:t>ромами</a:t>
          </a:r>
          <a:r>
            <a:rPr lang="uk-UA" b="1" dirty="0" smtClean="0">
              <a:cs typeface="Times New Roman" panose="02020603050405020304" pitchFamily="18" charset="0"/>
            </a:rPr>
            <a:t>  «Виявлення та розвиток творчих здібностей молодших школярів»</a:t>
          </a:r>
          <a:endParaRPr lang="uk-UA" b="1" dirty="0">
            <a:cs typeface="Times New Roman" panose="02020603050405020304" pitchFamily="18" charset="0"/>
          </a:endParaRPr>
        </a:p>
      </dgm:t>
    </dgm:pt>
    <dgm:pt modelId="{B5DDAE17-B732-4929-8E68-735576D8A424}" type="parTrans" cxnId="{15779BF7-991A-4CDE-8625-37F6A76CCD65}">
      <dgm:prSet/>
      <dgm:spPr/>
      <dgm:t>
        <a:bodyPr/>
        <a:lstStyle/>
        <a:p>
          <a:endParaRPr lang="uk-UA"/>
        </a:p>
      </dgm:t>
    </dgm:pt>
    <dgm:pt modelId="{EC1FB644-F1DF-4EDE-8F3E-281F89D2365D}" type="sibTrans" cxnId="{15779BF7-991A-4CDE-8625-37F6A76CCD65}">
      <dgm:prSet/>
      <dgm:spPr/>
      <dgm:t>
        <a:bodyPr/>
        <a:lstStyle/>
        <a:p>
          <a:endParaRPr lang="uk-UA"/>
        </a:p>
      </dgm:t>
    </dgm:pt>
    <dgm:pt modelId="{0C2ACB70-1922-43AB-A7AE-89C4F56C9256}">
      <dgm:prSet/>
      <dgm:spPr/>
      <dgm:t>
        <a:bodyPr/>
        <a:lstStyle/>
        <a:p>
          <a:r>
            <a:rPr lang="uk-UA" b="1" smtClean="0">
              <a:cs typeface="Times New Roman" panose="02020603050405020304" pitchFamily="18" charset="0"/>
            </a:rPr>
            <a:t>2010 рік</a:t>
          </a:r>
          <a:endParaRPr lang="uk-UA" b="1" dirty="0">
            <a:cs typeface="Times New Roman" panose="02020603050405020304" pitchFamily="18" charset="0"/>
          </a:endParaRPr>
        </a:p>
      </dgm:t>
    </dgm:pt>
    <dgm:pt modelId="{010D8667-EC82-4704-9072-241A803A4C7A}" type="parTrans" cxnId="{093796DD-7600-48C0-8C85-2EB9FE57F7F5}">
      <dgm:prSet/>
      <dgm:spPr/>
      <dgm:t>
        <a:bodyPr/>
        <a:lstStyle/>
        <a:p>
          <a:endParaRPr lang="uk-UA"/>
        </a:p>
      </dgm:t>
    </dgm:pt>
    <dgm:pt modelId="{FEDD5B3B-F63F-4A24-A518-D99F433BE92D}" type="sibTrans" cxnId="{093796DD-7600-48C0-8C85-2EB9FE57F7F5}">
      <dgm:prSet/>
      <dgm:spPr/>
      <dgm:t>
        <a:bodyPr/>
        <a:lstStyle/>
        <a:p>
          <a:endParaRPr lang="uk-UA"/>
        </a:p>
      </dgm:t>
    </dgm:pt>
    <dgm:pt modelId="{0F47B39D-21BE-428C-B381-BD88F0D2FE57}">
      <dgm:prSet/>
      <dgm:spPr/>
      <dgm:t>
        <a:bodyPr/>
        <a:lstStyle/>
        <a:p>
          <a:r>
            <a:rPr lang="uk-UA" b="1" dirty="0" smtClean="0">
              <a:cs typeface="Times New Roman" panose="02020603050405020304" pitchFamily="18" charset="0"/>
            </a:rPr>
            <a:t>районний  семінар – практикум вчителів предметів духовно-морального спрямування «Формування духовних цінностей особистості учня  на уроках предметів духовно-морального спрямування»</a:t>
          </a:r>
          <a:endParaRPr lang="uk-UA" b="1" dirty="0">
            <a:cs typeface="Times New Roman" panose="02020603050405020304" pitchFamily="18" charset="0"/>
          </a:endParaRPr>
        </a:p>
      </dgm:t>
    </dgm:pt>
    <dgm:pt modelId="{102212D9-646B-4EBD-B5EC-1711704CF813}" type="parTrans" cxnId="{215B4ED8-A428-402C-82F9-7BD7FEB09ED0}">
      <dgm:prSet/>
      <dgm:spPr/>
      <dgm:t>
        <a:bodyPr/>
        <a:lstStyle/>
        <a:p>
          <a:endParaRPr lang="uk-UA"/>
        </a:p>
      </dgm:t>
    </dgm:pt>
    <dgm:pt modelId="{DC85B2FF-487D-4F40-9DE8-21E50495EA05}" type="sibTrans" cxnId="{215B4ED8-A428-402C-82F9-7BD7FEB09ED0}">
      <dgm:prSet/>
      <dgm:spPr/>
      <dgm:t>
        <a:bodyPr/>
        <a:lstStyle/>
        <a:p>
          <a:endParaRPr lang="uk-UA"/>
        </a:p>
      </dgm:t>
    </dgm:pt>
    <dgm:pt modelId="{EFA1135F-9333-4DAD-888E-C1385A1EA9F4}">
      <dgm:prSet/>
      <dgm:spPr/>
      <dgm:t>
        <a:bodyPr/>
        <a:lstStyle/>
        <a:p>
          <a:r>
            <a:rPr lang="uk-UA" b="1" dirty="0" smtClean="0">
              <a:cs typeface="Times New Roman" panose="02020603050405020304" pitchFamily="18" charset="0"/>
            </a:rPr>
            <a:t>семінар-практикум заступників директорів шкіл з виховної  роботи  Мукачівського району «Технології превентивного виховання. Робота з дітьми, схильними до правопорушень»</a:t>
          </a:r>
          <a:endParaRPr lang="uk-UA" b="1" dirty="0">
            <a:cs typeface="Times New Roman" panose="02020603050405020304" pitchFamily="18" charset="0"/>
          </a:endParaRPr>
        </a:p>
      </dgm:t>
    </dgm:pt>
    <dgm:pt modelId="{3F84F080-18DC-4CC9-BBE9-ED01AF91157E}" type="parTrans" cxnId="{E60D9225-77A6-4B0B-A360-495C40B88C84}">
      <dgm:prSet/>
      <dgm:spPr/>
      <dgm:t>
        <a:bodyPr/>
        <a:lstStyle/>
        <a:p>
          <a:endParaRPr lang="uk-UA"/>
        </a:p>
      </dgm:t>
    </dgm:pt>
    <dgm:pt modelId="{364EAC53-CA09-40C1-B74B-04FA32014CB0}" type="sibTrans" cxnId="{E60D9225-77A6-4B0B-A360-495C40B88C84}">
      <dgm:prSet/>
      <dgm:spPr/>
      <dgm:t>
        <a:bodyPr/>
        <a:lstStyle/>
        <a:p>
          <a:endParaRPr lang="uk-UA"/>
        </a:p>
      </dgm:t>
    </dgm:pt>
    <dgm:pt modelId="{03D071B9-60FE-4FD9-AA3B-B92863E2F061}">
      <dgm:prSet/>
      <dgm:spPr/>
      <dgm:t>
        <a:bodyPr/>
        <a:lstStyle/>
        <a:p>
          <a:r>
            <a:rPr lang="uk-UA" b="1" smtClean="0">
              <a:cs typeface="Times New Roman" panose="02020603050405020304" pitchFamily="18" charset="0"/>
            </a:rPr>
            <a:t>семінар-практикум шкільних психологів Мукачівського району «Профілактика шкідливих звичок серед учнівської молоді»</a:t>
          </a:r>
          <a:endParaRPr lang="uk-UA" b="1" dirty="0">
            <a:cs typeface="Times New Roman" panose="02020603050405020304" pitchFamily="18" charset="0"/>
          </a:endParaRPr>
        </a:p>
      </dgm:t>
    </dgm:pt>
    <dgm:pt modelId="{CE8612A0-CF99-4F36-9FCF-67FFBA7B6957}" type="parTrans" cxnId="{B8BA9F54-10F6-4DAB-869B-318B78686276}">
      <dgm:prSet/>
      <dgm:spPr/>
      <dgm:t>
        <a:bodyPr/>
        <a:lstStyle/>
        <a:p>
          <a:endParaRPr lang="uk-UA"/>
        </a:p>
      </dgm:t>
    </dgm:pt>
    <dgm:pt modelId="{331805A4-8CF6-4ECC-A70E-4DD97316336E}" type="sibTrans" cxnId="{B8BA9F54-10F6-4DAB-869B-318B78686276}">
      <dgm:prSet/>
      <dgm:spPr/>
      <dgm:t>
        <a:bodyPr/>
        <a:lstStyle/>
        <a:p>
          <a:endParaRPr lang="uk-UA"/>
        </a:p>
      </dgm:t>
    </dgm:pt>
    <dgm:pt modelId="{0244C9CE-0008-48B7-8FE6-75E30786ACC9}" type="pres">
      <dgm:prSet presAssocID="{C29B7C98-CDB1-4C6F-8FE1-D3182B6AC0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EACD0F4-C6C1-4A85-99E8-A152C1B88612}" type="pres">
      <dgm:prSet presAssocID="{ED6C163D-18E4-4F55-A0F9-8014EC1275F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AD82EF1-3544-403B-8D7E-B632BC854F52}" type="pres">
      <dgm:prSet presAssocID="{ED6C163D-18E4-4F55-A0F9-8014EC1275FF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78319F2-E374-454B-981C-E01D4A1FD08E}" type="pres">
      <dgm:prSet presAssocID="{924C6A8B-6C9C-4620-9FF0-236C685F873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45E60D0-2BBC-4456-A5B1-2B0BBAF1DBC9}" type="pres">
      <dgm:prSet presAssocID="{924C6A8B-6C9C-4620-9FF0-236C685F8739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1A606D5-F0E8-4AFF-AAC5-BBBCF0ADEE09}" type="pres">
      <dgm:prSet presAssocID="{0C2ACB70-1922-43AB-A7AE-89C4F56C925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62BD667-32E0-4F28-8C28-233B3F353069}" type="pres">
      <dgm:prSet presAssocID="{0C2ACB70-1922-43AB-A7AE-89C4F56C9256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EE69D504-CDD2-4767-BD0E-73BBC55F48D0}" srcId="{C29B7C98-CDB1-4C6F-8FE1-D3182B6AC056}" destId="{ED6C163D-18E4-4F55-A0F9-8014EC1275FF}" srcOrd="0" destOrd="0" parTransId="{C90D8E61-88B0-4710-9FA8-40439B8A3ADC}" sibTransId="{FC35B371-9B47-4F81-8590-6A0204AAC179}"/>
    <dgm:cxn modelId="{B699E2DE-7692-45EB-96C1-754101008CB4}" srcId="{C29B7C98-CDB1-4C6F-8FE1-D3182B6AC056}" destId="{924C6A8B-6C9C-4620-9FF0-236C685F8739}" srcOrd="1" destOrd="0" parTransId="{325F21BA-0593-49E2-9D30-CDBAED19819C}" sibTransId="{051F33E2-48EE-4283-B9D0-8ECEF8886C2B}"/>
    <dgm:cxn modelId="{895C520F-8C18-43A9-82A4-CD1D3D2E6435}" type="presOf" srcId="{03D071B9-60FE-4FD9-AA3B-B92863E2F061}" destId="{962BD667-32E0-4F28-8C28-233B3F353069}" srcOrd="0" destOrd="1" presId="urn:microsoft.com/office/officeart/2005/8/layout/vList2"/>
    <dgm:cxn modelId="{215B4ED8-A428-402C-82F9-7BD7FEB09ED0}" srcId="{0C2ACB70-1922-43AB-A7AE-89C4F56C9256}" destId="{0F47B39D-21BE-428C-B381-BD88F0D2FE57}" srcOrd="0" destOrd="0" parTransId="{102212D9-646B-4EBD-B5EC-1711704CF813}" sibTransId="{DC85B2FF-487D-4F40-9DE8-21E50495EA05}"/>
    <dgm:cxn modelId="{458759FA-CF9F-4CA7-B6D8-3EE5BBE088E5}" type="presOf" srcId="{0C2ACB70-1922-43AB-A7AE-89C4F56C9256}" destId="{A1A606D5-F0E8-4AFF-AAC5-BBBCF0ADEE09}" srcOrd="0" destOrd="0" presId="urn:microsoft.com/office/officeart/2005/8/layout/vList2"/>
    <dgm:cxn modelId="{42A07DF2-FFDF-4CD8-A6C7-4DB0363FC445}" type="presOf" srcId="{0F47B39D-21BE-428C-B381-BD88F0D2FE57}" destId="{962BD667-32E0-4F28-8C28-233B3F353069}" srcOrd="0" destOrd="0" presId="urn:microsoft.com/office/officeart/2005/8/layout/vList2"/>
    <dgm:cxn modelId="{EA29519F-C3D0-4EBB-9593-92613A6E0CBA}" type="presOf" srcId="{35825FD6-99B1-47FD-AE8A-C4FACB134625}" destId="{1AD82EF1-3544-403B-8D7E-B632BC854F52}" srcOrd="0" destOrd="0" presId="urn:microsoft.com/office/officeart/2005/8/layout/vList2"/>
    <dgm:cxn modelId="{093796DD-7600-48C0-8C85-2EB9FE57F7F5}" srcId="{C29B7C98-CDB1-4C6F-8FE1-D3182B6AC056}" destId="{0C2ACB70-1922-43AB-A7AE-89C4F56C9256}" srcOrd="2" destOrd="0" parTransId="{010D8667-EC82-4704-9072-241A803A4C7A}" sibTransId="{FEDD5B3B-F63F-4A24-A518-D99F433BE92D}"/>
    <dgm:cxn modelId="{16DB29A0-0597-427C-A6D5-900BAC3D7B0F}" type="presOf" srcId="{A151F1E0-DA7C-47A5-8BFF-03D4D3CD1C40}" destId="{F45E60D0-2BBC-4456-A5B1-2B0BBAF1DBC9}" srcOrd="0" destOrd="0" presId="urn:microsoft.com/office/officeart/2005/8/layout/vList2"/>
    <dgm:cxn modelId="{29211C2C-E573-4371-A9B5-630E48F81376}" type="presOf" srcId="{ED6C163D-18E4-4F55-A0F9-8014EC1275FF}" destId="{0EACD0F4-C6C1-4A85-99E8-A152C1B88612}" srcOrd="0" destOrd="0" presId="urn:microsoft.com/office/officeart/2005/8/layout/vList2"/>
    <dgm:cxn modelId="{F9FF73C5-DB5C-462E-9D1E-95B4098F9B96}" type="presOf" srcId="{C29B7C98-CDB1-4C6F-8FE1-D3182B6AC056}" destId="{0244C9CE-0008-48B7-8FE6-75E30786ACC9}" srcOrd="0" destOrd="0" presId="urn:microsoft.com/office/officeart/2005/8/layout/vList2"/>
    <dgm:cxn modelId="{74B6D5F5-B659-43A3-9527-984D48096215}" type="presOf" srcId="{EFA1135F-9333-4DAD-888E-C1385A1EA9F4}" destId="{1AD82EF1-3544-403B-8D7E-B632BC854F52}" srcOrd="0" destOrd="1" presId="urn:microsoft.com/office/officeart/2005/8/layout/vList2"/>
    <dgm:cxn modelId="{88CF426E-363F-4B86-B508-449309B3370C}" type="presOf" srcId="{924C6A8B-6C9C-4620-9FF0-236C685F8739}" destId="{B78319F2-E374-454B-981C-E01D4A1FD08E}" srcOrd="0" destOrd="0" presId="urn:microsoft.com/office/officeart/2005/8/layout/vList2"/>
    <dgm:cxn modelId="{1FF330EC-EDCF-4623-A2C0-934538FF9CB4}" srcId="{ED6C163D-18E4-4F55-A0F9-8014EC1275FF}" destId="{35825FD6-99B1-47FD-AE8A-C4FACB134625}" srcOrd="0" destOrd="0" parTransId="{D39B03D9-C1F2-479F-9ADE-F5B91496F70B}" sibTransId="{F667CC20-3972-449E-B4E8-D7BB88B14FC3}"/>
    <dgm:cxn modelId="{B8BA9F54-10F6-4DAB-869B-318B78686276}" srcId="{0C2ACB70-1922-43AB-A7AE-89C4F56C9256}" destId="{03D071B9-60FE-4FD9-AA3B-B92863E2F061}" srcOrd="1" destOrd="0" parTransId="{CE8612A0-CF99-4F36-9FCF-67FFBA7B6957}" sibTransId="{331805A4-8CF6-4ECC-A70E-4DD97316336E}"/>
    <dgm:cxn modelId="{15779BF7-991A-4CDE-8625-37F6A76CCD65}" srcId="{924C6A8B-6C9C-4620-9FF0-236C685F8739}" destId="{A151F1E0-DA7C-47A5-8BFF-03D4D3CD1C40}" srcOrd="0" destOrd="0" parTransId="{B5DDAE17-B732-4929-8E68-735576D8A424}" sibTransId="{EC1FB644-F1DF-4EDE-8F3E-281F89D2365D}"/>
    <dgm:cxn modelId="{E60D9225-77A6-4B0B-A360-495C40B88C84}" srcId="{ED6C163D-18E4-4F55-A0F9-8014EC1275FF}" destId="{EFA1135F-9333-4DAD-888E-C1385A1EA9F4}" srcOrd="1" destOrd="0" parTransId="{3F84F080-18DC-4CC9-BBE9-ED01AF91157E}" sibTransId="{364EAC53-CA09-40C1-B74B-04FA32014CB0}"/>
    <dgm:cxn modelId="{EDCD2F7B-2B7D-402D-9B8A-D3ADAE72A010}" type="presParOf" srcId="{0244C9CE-0008-48B7-8FE6-75E30786ACC9}" destId="{0EACD0F4-C6C1-4A85-99E8-A152C1B88612}" srcOrd="0" destOrd="0" presId="urn:microsoft.com/office/officeart/2005/8/layout/vList2"/>
    <dgm:cxn modelId="{19277157-AC32-4233-8490-9F678234F9AA}" type="presParOf" srcId="{0244C9CE-0008-48B7-8FE6-75E30786ACC9}" destId="{1AD82EF1-3544-403B-8D7E-B632BC854F52}" srcOrd="1" destOrd="0" presId="urn:microsoft.com/office/officeart/2005/8/layout/vList2"/>
    <dgm:cxn modelId="{011AE018-4336-4AEA-A512-40AA14C8CD2A}" type="presParOf" srcId="{0244C9CE-0008-48B7-8FE6-75E30786ACC9}" destId="{B78319F2-E374-454B-981C-E01D4A1FD08E}" srcOrd="2" destOrd="0" presId="urn:microsoft.com/office/officeart/2005/8/layout/vList2"/>
    <dgm:cxn modelId="{AAB1B3B3-1758-43A0-ACA8-D8943315919C}" type="presParOf" srcId="{0244C9CE-0008-48B7-8FE6-75E30786ACC9}" destId="{F45E60D0-2BBC-4456-A5B1-2B0BBAF1DBC9}" srcOrd="3" destOrd="0" presId="urn:microsoft.com/office/officeart/2005/8/layout/vList2"/>
    <dgm:cxn modelId="{5350390D-701D-4E24-859B-858D727B45BE}" type="presParOf" srcId="{0244C9CE-0008-48B7-8FE6-75E30786ACC9}" destId="{A1A606D5-F0E8-4AFF-AAC5-BBBCF0ADEE09}" srcOrd="4" destOrd="0" presId="urn:microsoft.com/office/officeart/2005/8/layout/vList2"/>
    <dgm:cxn modelId="{5B8092C8-832D-49EA-820E-DE9914E019D9}" type="presParOf" srcId="{0244C9CE-0008-48B7-8FE6-75E30786ACC9}" destId="{962BD667-32E0-4F28-8C28-233B3F353069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5554AB-348F-4375-83A5-1870326B2EC0}">
      <dsp:nvSpPr>
        <dsp:cNvPr id="0" name=""/>
        <dsp:cNvSpPr/>
      </dsp:nvSpPr>
      <dsp:spPr>
        <a:xfrm>
          <a:off x="1187291" y="426719"/>
          <a:ext cx="0" cy="384048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55A128-AE43-4BF4-BA4D-DD5BA02390B6}">
      <dsp:nvSpPr>
        <dsp:cNvPr id="0" name=""/>
        <dsp:cNvSpPr/>
      </dsp:nvSpPr>
      <dsp:spPr>
        <a:xfrm>
          <a:off x="1293971" y="554736"/>
          <a:ext cx="2019879" cy="1728216"/>
        </a:xfrm>
        <a:prstGeom prst="rect">
          <a:avLst/>
        </a:prstGeom>
        <a:blipFill dpi="0"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25" b="-58975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333131-1000-48AF-BB50-CD5778CEF8C3}">
      <dsp:nvSpPr>
        <dsp:cNvPr id="0" name=""/>
        <dsp:cNvSpPr/>
      </dsp:nvSpPr>
      <dsp:spPr>
        <a:xfrm>
          <a:off x="1293971" y="2282952"/>
          <a:ext cx="2019879" cy="19842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Продовжуючи себе у своїх вихованцях, ми творимо не тільки людину. Ми творимо час. Дух часу, взаємини між людьми – все це залежить від того, які ми з вами, від того, яка школа, що їй народ довірив своє майбутнє </a:t>
          </a:r>
          <a:endParaRPr lang="uk-UA" sz="1300" kern="1200" dirty="0"/>
        </a:p>
      </dsp:txBody>
      <dsp:txXfrm>
        <a:off x="1293971" y="2282952"/>
        <a:ext cx="2019879" cy="1984248"/>
      </dsp:txXfrm>
    </dsp:sp>
    <dsp:sp modelId="{1E22AFAD-3962-4FBF-8E6D-C092408B5C9B}">
      <dsp:nvSpPr>
        <dsp:cNvPr id="0" name=""/>
        <dsp:cNvSpPr/>
      </dsp:nvSpPr>
      <dsp:spPr>
        <a:xfrm>
          <a:off x="1187291" y="0"/>
          <a:ext cx="2133600" cy="42672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В. Сухомлинський</a:t>
          </a:r>
          <a:endParaRPr lang="uk-UA" sz="1900" kern="1200" dirty="0"/>
        </a:p>
      </dsp:txBody>
      <dsp:txXfrm>
        <a:off x="1187291" y="0"/>
        <a:ext cx="2133600" cy="426720"/>
      </dsp:txXfrm>
    </dsp:sp>
    <dsp:sp modelId="{D5C012B9-8603-41A2-911C-DA73E8A4F170}">
      <dsp:nvSpPr>
        <dsp:cNvPr id="0" name=""/>
        <dsp:cNvSpPr/>
      </dsp:nvSpPr>
      <dsp:spPr>
        <a:xfrm>
          <a:off x="3808412" y="426719"/>
          <a:ext cx="0" cy="384048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56B0A8-FA73-46EE-81EC-C3D93B178FF0}">
      <dsp:nvSpPr>
        <dsp:cNvPr id="0" name=""/>
        <dsp:cNvSpPr/>
      </dsp:nvSpPr>
      <dsp:spPr>
        <a:xfrm>
          <a:off x="3915092" y="554736"/>
          <a:ext cx="2019879" cy="1728216"/>
        </a:xfrm>
        <a:prstGeom prst="rect">
          <a:avLst/>
        </a:prstGeom>
        <a:blipFill dpi="0" rotWithShape="1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520" t="-9808" r="-520" b="-68192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727C86-C93C-443A-A82E-1C379795D4DB}">
      <dsp:nvSpPr>
        <dsp:cNvPr id="0" name=""/>
        <dsp:cNvSpPr/>
      </dsp:nvSpPr>
      <dsp:spPr>
        <a:xfrm>
          <a:off x="3915092" y="2282952"/>
          <a:ext cx="2019879" cy="19842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smtClean="0"/>
            <a:t>У кожній дитині треба побачити питання, ту Божу загадку, яку вихователь завдяки мистецтву виховання, пройнятого любов’ю, має вирішувати доти, доки ця дитина не знайде саму себе</a:t>
          </a:r>
          <a:endParaRPr lang="uk-UA" sz="1300" kern="1200" dirty="0" smtClean="0"/>
        </a:p>
      </dsp:txBody>
      <dsp:txXfrm>
        <a:off x="3915092" y="2282952"/>
        <a:ext cx="2019879" cy="1984248"/>
      </dsp:txXfrm>
    </dsp:sp>
    <dsp:sp modelId="{52CC85AD-E6D1-4903-9B33-39E9BC61B884}">
      <dsp:nvSpPr>
        <dsp:cNvPr id="0" name=""/>
        <dsp:cNvSpPr/>
      </dsp:nvSpPr>
      <dsp:spPr>
        <a:xfrm>
          <a:off x="3808412" y="0"/>
          <a:ext cx="2133600" cy="42672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Р. </a:t>
          </a:r>
          <a:r>
            <a:rPr lang="uk-UA" sz="1900" kern="1200" dirty="0" err="1" smtClean="0"/>
            <a:t>Штейнер</a:t>
          </a:r>
          <a:endParaRPr lang="uk-UA" sz="1900" kern="1200" dirty="0" smtClean="0"/>
        </a:p>
      </dsp:txBody>
      <dsp:txXfrm>
        <a:off x="3808412" y="0"/>
        <a:ext cx="2133600" cy="426720"/>
      </dsp:txXfrm>
    </dsp:sp>
    <dsp:sp modelId="{67311BCC-5DB9-4371-97F9-B065FDA91AE9}">
      <dsp:nvSpPr>
        <dsp:cNvPr id="0" name=""/>
        <dsp:cNvSpPr/>
      </dsp:nvSpPr>
      <dsp:spPr>
        <a:xfrm>
          <a:off x="6429533" y="426719"/>
          <a:ext cx="0" cy="384048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0A1E2A-6CBF-4C26-A884-CEB7EC366C5F}">
      <dsp:nvSpPr>
        <dsp:cNvPr id="0" name=""/>
        <dsp:cNvSpPr/>
      </dsp:nvSpPr>
      <dsp:spPr>
        <a:xfrm>
          <a:off x="6536213" y="554736"/>
          <a:ext cx="2019879" cy="1728216"/>
        </a:xfrm>
        <a:prstGeom prst="rect">
          <a:avLst/>
        </a:prstGeom>
        <a:blipFill dpi="0" rotWithShape="1">
          <a:blip xmlns:r="http://schemas.openxmlformats.org/officeDocument/2006/relationships"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520" t="-3796" r="-520" b="-34204"/>
          </a:stretch>
        </a:blip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CD3003-0A69-4048-805C-F54281BA6ED0}">
      <dsp:nvSpPr>
        <dsp:cNvPr id="0" name=""/>
        <dsp:cNvSpPr/>
      </dsp:nvSpPr>
      <dsp:spPr>
        <a:xfrm>
          <a:off x="6536213" y="2282952"/>
          <a:ext cx="2019879" cy="19842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Вчаться у тих, кого люблять</a:t>
          </a:r>
          <a:endParaRPr lang="uk-UA" sz="1300" kern="1200" dirty="0"/>
        </a:p>
      </dsp:txBody>
      <dsp:txXfrm>
        <a:off x="6536213" y="2282952"/>
        <a:ext cx="2019879" cy="1984248"/>
      </dsp:txXfrm>
    </dsp:sp>
    <dsp:sp modelId="{FB55F344-0806-483F-BC0E-752A56F9534D}">
      <dsp:nvSpPr>
        <dsp:cNvPr id="0" name=""/>
        <dsp:cNvSpPr/>
      </dsp:nvSpPr>
      <dsp:spPr>
        <a:xfrm>
          <a:off x="6429533" y="0"/>
          <a:ext cx="2133600" cy="42672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Й.-В. Гете</a:t>
          </a:r>
          <a:endParaRPr lang="uk-UA" sz="1900" kern="1200" dirty="0"/>
        </a:p>
      </dsp:txBody>
      <dsp:txXfrm>
        <a:off x="6429533" y="0"/>
        <a:ext cx="2133600" cy="4267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232C34-E0F9-44CC-B049-120CED3C7054}">
      <dsp:nvSpPr>
        <dsp:cNvPr id="0" name=""/>
        <dsp:cNvSpPr/>
      </dsp:nvSpPr>
      <dsp:spPr>
        <a:xfrm>
          <a:off x="0" y="176847"/>
          <a:ext cx="7344816" cy="52767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2011 рік</a:t>
          </a:r>
          <a:endParaRPr lang="uk-UA" sz="2200" kern="1200"/>
        </a:p>
      </dsp:txBody>
      <dsp:txXfrm>
        <a:off x="25759" y="202606"/>
        <a:ext cx="7293298" cy="476152"/>
      </dsp:txXfrm>
    </dsp:sp>
    <dsp:sp modelId="{526484BF-B004-437C-9002-6C37A726A453}">
      <dsp:nvSpPr>
        <dsp:cNvPr id="0" name=""/>
        <dsp:cNvSpPr/>
      </dsp:nvSpPr>
      <dsp:spPr>
        <a:xfrm>
          <a:off x="0" y="704517"/>
          <a:ext cx="7344816" cy="728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3198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семінар методистів Р(М)МК, голів районних (міських) методичних об’єднань учителів музичного мистецтва «Використання комп’ютерних технологій та мультимедійних засобів у навчанні музичного мистецтва»</a:t>
          </a:r>
          <a:endParaRPr lang="uk-UA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704517"/>
        <a:ext cx="7344816" cy="728640"/>
      </dsp:txXfrm>
    </dsp:sp>
    <dsp:sp modelId="{6B4BD92C-E24E-4088-84C4-C66D7DE067B9}">
      <dsp:nvSpPr>
        <dsp:cNvPr id="0" name=""/>
        <dsp:cNvSpPr/>
      </dsp:nvSpPr>
      <dsp:spPr>
        <a:xfrm>
          <a:off x="0" y="1433157"/>
          <a:ext cx="7344816" cy="527670"/>
        </a:xfrm>
        <a:prstGeom prst="roundRect">
          <a:avLst/>
        </a:prstGeom>
        <a:gradFill rotWithShape="0">
          <a:gsLst>
            <a:gs pos="0">
              <a:schemeClr val="accent4">
                <a:hueOff val="-8796048"/>
                <a:satOff val="9384"/>
                <a:lumOff val="15294"/>
                <a:alphaOff val="0"/>
                <a:shade val="70000"/>
                <a:satMod val="150000"/>
              </a:schemeClr>
            </a:gs>
            <a:gs pos="34000">
              <a:schemeClr val="accent4">
                <a:hueOff val="-8796048"/>
                <a:satOff val="9384"/>
                <a:lumOff val="15294"/>
                <a:alphaOff val="0"/>
                <a:shade val="70000"/>
                <a:satMod val="140000"/>
              </a:schemeClr>
            </a:gs>
            <a:gs pos="70000">
              <a:schemeClr val="accent4">
                <a:hueOff val="-8796048"/>
                <a:satOff val="9384"/>
                <a:lumOff val="15294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4">
                <a:hueOff val="-8796048"/>
                <a:satOff val="9384"/>
                <a:lumOff val="15294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2013 рік</a:t>
          </a:r>
          <a:endParaRPr lang="uk-UA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759" y="1458916"/>
        <a:ext cx="7293298" cy="476152"/>
      </dsp:txXfrm>
    </dsp:sp>
    <dsp:sp modelId="{B56A8976-FC8C-4F70-8FE9-5F08AE2B220F}">
      <dsp:nvSpPr>
        <dsp:cNvPr id="0" name=""/>
        <dsp:cNvSpPr/>
      </dsp:nvSpPr>
      <dsp:spPr>
        <a:xfrm>
          <a:off x="0" y="1960828"/>
          <a:ext cx="7344816" cy="2686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3198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засідання Школи молодого бібліотекаря «Особливості ведення документації, що регламентує діяльність бібліотек»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районний семінар-практикум вчителів 1 класів «Особистість першокласника в контексті нового Державного стандарту початкової освіти»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семінар – практикум педагогів-організаторів ЗНЗ Мукачівського району «Дитяче громадське об’єднання: можливості впливу на особистісне становлення школяра»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7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семінар методистів Р(М)МК, голів районних (міських) методичних об’єднань шкільних бібліотекарів «Формування інноваційної культури школярів»</a:t>
          </a:r>
          <a:endParaRPr lang="uk-UA" sz="1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960828"/>
        <a:ext cx="7344816" cy="268686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7B31FF-7579-4135-8E78-EE018EE6E869}">
      <dsp:nvSpPr>
        <dsp:cNvPr id="0" name=""/>
        <dsp:cNvSpPr/>
      </dsp:nvSpPr>
      <dsp:spPr>
        <a:xfrm>
          <a:off x="5130" y="274916"/>
          <a:ext cx="1966718" cy="65140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Пізнавальна компетентність</a:t>
          </a:r>
          <a:endParaRPr lang="uk-UA" sz="1300" kern="1200" dirty="0"/>
        </a:p>
      </dsp:txBody>
      <dsp:txXfrm>
        <a:off x="5130" y="274916"/>
        <a:ext cx="1966718" cy="651405"/>
      </dsp:txXfrm>
    </dsp:sp>
    <dsp:sp modelId="{A02E8E8B-89F4-4DC8-A084-840EB29A32E9}">
      <dsp:nvSpPr>
        <dsp:cNvPr id="0" name=""/>
        <dsp:cNvSpPr/>
      </dsp:nvSpPr>
      <dsp:spPr>
        <a:xfrm>
          <a:off x="5130" y="926321"/>
          <a:ext cx="1966718" cy="3983338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Має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рівень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навчальних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досягнень</a:t>
          </a:r>
          <a:r>
            <a:rPr lang="ru-RU" sz="1300" kern="1200" dirty="0" smtClean="0"/>
            <a:t>, </a:t>
          </a:r>
          <a:r>
            <a:rPr lang="ru-RU" sz="1300" kern="1200" dirty="0" err="1" smtClean="0"/>
            <a:t>необхідний</a:t>
          </a:r>
          <a:r>
            <a:rPr lang="ru-RU" sz="1300" kern="1200" dirty="0" smtClean="0"/>
            <a:t> для </a:t>
          </a:r>
          <a:r>
            <a:rPr lang="ru-RU" sz="1300" kern="1200" dirty="0" err="1" smtClean="0"/>
            <a:t>подальшого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навчання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Володіє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інформаційними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технологіями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відповідно</a:t>
          </a:r>
          <a:r>
            <a:rPr lang="ru-RU" sz="1300" kern="1200" dirty="0" smtClean="0"/>
            <a:t> до </a:t>
          </a:r>
          <a:r>
            <a:rPr lang="ru-RU" sz="1300" kern="1200" dirty="0" err="1" smtClean="0"/>
            <a:t>вікових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можливостей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Володіє</a:t>
          </a:r>
          <a:r>
            <a:rPr lang="ru-RU" sz="1300" kern="1200" dirty="0" smtClean="0"/>
            <a:t> державною </a:t>
          </a:r>
          <a:r>
            <a:rPr lang="ru-RU" sz="1300" kern="1200" dirty="0" err="1" smtClean="0"/>
            <a:t>мовою</a:t>
          </a:r>
          <a:r>
            <a:rPr lang="ru-RU" sz="1300" kern="1200" dirty="0" smtClean="0"/>
            <a:t>, а </a:t>
          </a:r>
          <a:r>
            <a:rPr lang="ru-RU" sz="1300" kern="1200" dirty="0" err="1" smtClean="0"/>
            <a:t>також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однією</a:t>
          </a:r>
          <a:r>
            <a:rPr lang="ru-RU" sz="1300" kern="1200" dirty="0" smtClean="0"/>
            <a:t>, </a:t>
          </a:r>
          <a:r>
            <a:rPr lang="ru-RU" sz="1300" kern="1200" dirty="0" err="1" smtClean="0"/>
            <a:t>двома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іноземними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мовами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Вміє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оперувати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знаннями</a:t>
          </a:r>
          <a:r>
            <a:rPr lang="ru-RU" sz="1300" kern="1200" dirty="0" smtClean="0"/>
            <a:t> на практичному </a:t>
          </a:r>
          <a:r>
            <a:rPr lang="ru-RU" sz="1300" kern="1200" dirty="0" err="1" smtClean="0"/>
            <a:t>рівні</a:t>
          </a:r>
          <a:endParaRPr lang="uk-UA" sz="1300" kern="1200" dirty="0"/>
        </a:p>
      </dsp:txBody>
      <dsp:txXfrm>
        <a:off x="5130" y="926321"/>
        <a:ext cx="1966718" cy="3983338"/>
      </dsp:txXfrm>
    </dsp:sp>
    <dsp:sp modelId="{A4DC0F56-90D1-48EF-8B9A-FCFDAF373F3E}">
      <dsp:nvSpPr>
        <dsp:cNvPr id="0" name=""/>
        <dsp:cNvSpPr/>
      </dsp:nvSpPr>
      <dsp:spPr>
        <a:xfrm>
          <a:off x="2247189" y="274916"/>
          <a:ext cx="1966718" cy="651405"/>
        </a:xfrm>
        <a:prstGeom prst="rect">
          <a:avLst/>
        </a:prstGeom>
        <a:solidFill>
          <a:schemeClr val="accent3">
            <a:hueOff val="3130604"/>
            <a:satOff val="-16815"/>
            <a:lumOff val="295"/>
            <a:alphaOff val="0"/>
          </a:schemeClr>
        </a:solidFill>
        <a:ln w="28575" cap="flat" cmpd="sng" algn="ctr">
          <a:solidFill>
            <a:schemeClr val="accent3">
              <a:hueOff val="3130604"/>
              <a:satOff val="-16815"/>
              <a:lumOff val="295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Компетентне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ставлення</a:t>
          </a:r>
          <a:r>
            <a:rPr lang="ru-RU" sz="1300" kern="1200" dirty="0" smtClean="0"/>
            <a:t> до </a:t>
          </a:r>
          <a:r>
            <a:rPr lang="ru-RU" sz="1300" kern="1200" dirty="0" err="1" smtClean="0"/>
            <a:t>власного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здоров’я</a:t>
          </a:r>
          <a:endParaRPr lang="uk-UA" sz="1300" kern="1200" dirty="0"/>
        </a:p>
      </dsp:txBody>
      <dsp:txXfrm>
        <a:off x="2247189" y="274916"/>
        <a:ext cx="1966718" cy="651405"/>
      </dsp:txXfrm>
    </dsp:sp>
    <dsp:sp modelId="{3D8B2FF6-99F3-4677-9E39-A8E832EC4BE0}">
      <dsp:nvSpPr>
        <dsp:cNvPr id="0" name=""/>
        <dsp:cNvSpPr/>
      </dsp:nvSpPr>
      <dsp:spPr>
        <a:xfrm>
          <a:off x="2247189" y="926321"/>
          <a:ext cx="1966718" cy="3983338"/>
        </a:xfrm>
        <a:prstGeom prst="rect">
          <a:avLst/>
        </a:prstGeom>
        <a:solidFill>
          <a:schemeClr val="accent3">
            <a:tint val="40000"/>
            <a:alpha val="90000"/>
            <a:hueOff val="3181736"/>
            <a:satOff val="-1352"/>
            <a:lumOff val="-121"/>
            <a:alphaOff val="0"/>
          </a:schemeClr>
        </a:solidFill>
        <a:ln w="28575" cap="flat" cmpd="sng" algn="ctr">
          <a:solidFill>
            <a:schemeClr val="accent3">
              <a:tint val="40000"/>
              <a:alpha val="90000"/>
              <a:hueOff val="3181736"/>
              <a:satOff val="-1352"/>
              <a:lumOff val="-121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Розуміє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негативні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соціальні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явища</a:t>
          </a:r>
          <a:r>
            <a:rPr lang="ru-RU" sz="1300" kern="1200" dirty="0" smtClean="0"/>
            <a:t>, </a:t>
          </a:r>
          <a:r>
            <a:rPr lang="ru-RU" sz="1300" kern="1200" dirty="0" err="1" smtClean="0"/>
            <a:t>здатен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протидіяти</a:t>
          </a:r>
          <a:r>
            <a:rPr lang="ru-RU" sz="1300" kern="1200" dirty="0" smtClean="0"/>
            <a:t> ним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Вміє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долати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негативні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емоційні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стани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Володіє</a:t>
          </a:r>
          <a:r>
            <a:rPr lang="ru-RU" sz="1300" kern="1200" dirty="0" smtClean="0"/>
            <a:t> основами </a:t>
          </a:r>
          <a:r>
            <a:rPr lang="ru-RU" sz="1300" kern="1200" dirty="0" err="1" smtClean="0"/>
            <a:t>безпеки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життєдіяльності</a:t>
          </a:r>
          <a:r>
            <a:rPr lang="ru-RU" sz="1300" kern="1200" dirty="0" smtClean="0"/>
            <a:t> та </a:t>
          </a:r>
          <a:r>
            <a:rPr lang="ru-RU" sz="1300" kern="1200" dirty="0" err="1" smtClean="0"/>
            <a:t>вміє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діяти</a:t>
          </a:r>
          <a:r>
            <a:rPr lang="ru-RU" sz="1300" kern="1200" dirty="0" smtClean="0"/>
            <a:t> в </a:t>
          </a:r>
          <a:r>
            <a:rPr lang="ru-RU" sz="1300" kern="1200" dirty="0" err="1" smtClean="0"/>
            <a:t>екстремальних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ситуаціях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Веде</a:t>
          </a:r>
          <a:r>
            <a:rPr lang="ru-RU" sz="1300" kern="1200" dirty="0" smtClean="0"/>
            <a:t> здоровий </a:t>
          </a:r>
          <a:r>
            <a:rPr lang="ru-RU" sz="1300" kern="1200" dirty="0" err="1" smtClean="0"/>
            <a:t>спосіб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життя</a:t>
          </a:r>
          <a:r>
            <a:rPr lang="ru-RU" sz="1300" kern="1200" dirty="0" smtClean="0"/>
            <a:t>, </a:t>
          </a:r>
          <a:r>
            <a:rPr lang="ru-RU" sz="1300" kern="1200" dirty="0" err="1" smtClean="0"/>
            <a:t>прогне</a:t>
          </a:r>
          <a:r>
            <a:rPr lang="ru-RU" sz="1300" kern="1200" dirty="0" smtClean="0"/>
            <a:t> бути </a:t>
          </a:r>
          <a:r>
            <a:rPr lang="ru-RU" sz="1300" kern="1200" dirty="0" err="1" smtClean="0"/>
            <a:t>фізично</a:t>
          </a:r>
          <a:r>
            <a:rPr lang="ru-RU" sz="1300" kern="1200" dirty="0" smtClean="0"/>
            <a:t> та духовно </a:t>
          </a:r>
          <a:r>
            <a:rPr lang="ru-RU" sz="1300" kern="1200" dirty="0" err="1" smtClean="0"/>
            <a:t>здоровим</a:t>
          </a:r>
          <a:endParaRPr lang="uk-UA" sz="1300" kern="1200" dirty="0"/>
        </a:p>
      </dsp:txBody>
      <dsp:txXfrm>
        <a:off x="2247189" y="926321"/>
        <a:ext cx="1966718" cy="3983338"/>
      </dsp:txXfrm>
    </dsp:sp>
    <dsp:sp modelId="{72B865F8-4DC1-4CBC-83F0-4C3411212ED5}">
      <dsp:nvSpPr>
        <dsp:cNvPr id="0" name=""/>
        <dsp:cNvSpPr/>
      </dsp:nvSpPr>
      <dsp:spPr>
        <a:xfrm>
          <a:off x="4489248" y="274916"/>
          <a:ext cx="1966718" cy="651405"/>
        </a:xfrm>
        <a:prstGeom prst="rect">
          <a:avLst/>
        </a:prstGeom>
        <a:solidFill>
          <a:schemeClr val="accent3">
            <a:hueOff val="6261208"/>
            <a:satOff val="-33630"/>
            <a:lumOff val="589"/>
            <a:alphaOff val="0"/>
          </a:schemeClr>
        </a:solidFill>
        <a:ln w="28575" cap="flat" cmpd="sng" algn="ctr">
          <a:solidFill>
            <a:schemeClr val="accent3">
              <a:hueOff val="6261208"/>
              <a:satOff val="-33630"/>
              <a:lumOff val="589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Особистісна компетентність</a:t>
          </a:r>
          <a:endParaRPr lang="uk-UA" sz="1300" kern="1200" dirty="0"/>
        </a:p>
      </dsp:txBody>
      <dsp:txXfrm>
        <a:off x="4489248" y="274916"/>
        <a:ext cx="1966718" cy="651405"/>
      </dsp:txXfrm>
    </dsp:sp>
    <dsp:sp modelId="{809AEA50-A39B-4DC9-B84B-C79DA9085E7E}">
      <dsp:nvSpPr>
        <dsp:cNvPr id="0" name=""/>
        <dsp:cNvSpPr/>
      </dsp:nvSpPr>
      <dsp:spPr>
        <a:xfrm>
          <a:off x="4489248" y="926321"/>
          <a:ext cx="1966718" cy="3983338"/>
        </a:xfrm>
        <a:prstGeom prst="rect">
          <a:avLst/>
        </a:prstGeom>
        <a:solidFill>
          <a:schemeClr val="accent3">
            <a:tint val="40000"/>
            <a:alpha val="90000"/>
            <a:hueOff val="6363472"/>
            <a:satOff val="-2704"/>
            <a:lumOff val="-242"/>
            <a:alphaOff val="0"/>
          </a:schemeClr>
        </a:solidFill>
        <a:ln w="28575" cap="flat" cmpd="sng" algn="ctr">
          <a:solidFill>
            <a:schemeClr val="accent3">
              <a:tint val="40000"/>
              <a:alpha val="90000"/>
              <a:hueOff val="6363472"/>
              <a:satOff val="-2704"/>
              <a:lumOff val="-242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/>
            <a:t>Має розвинені здібності і талант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Обізнаний</a:t>
          </a:r>
          <a:r>
            <a:rPr lang="ru-RU" sz="1300" kern="1200" dirty="0" smtClean="0"/>
            <a:t> у </a:t>
          </a:r>
          <a:r>
            <a:rPr lang="ru-RU" sz="1300" kern="1200" dirty="0" err="1" smtClean="0"/>
            <a:t>власних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сильних</a:t>
          </a:r>
          <a:r>
            <a:rPr lang="ru-RU" sz="1300" kern="1200" dirty="0" smtClean="0"/>
            <a:t> та </a:t>
          </a:r>
          <a:r>
            <a:rPr lang="ru-RU" sz="1300" kern="1200" dirty="0" err="1" smtClean="0"/>
            <a:t>слабких</a:t>
          </a:r>
          <a:r>
            <a:rPr lang="ru-RU" sz="1300" kern="1200" dirty="0" smtClean="0"/>
            <a:t> сторонах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Здатний</a:t>
          </a:r>
          <a:r>
            <a:rPr lang="ru-RU" sz="1300" kern="1200" dirty="0" smtClean="0"/>
            <a:t> до </a:t>
          </a:r>
          <a:r>
            <a:rPr lang="ru-RU" sz="1300" kern="1200" dirty="0" err="1" smtClean="0"/>
            <a:t>самоаналізу</a:t>
          </a:r>
          <a:r>
            <a:rPr lang="ru-RU" sz="1300" kern="1200" dirty="0" smtClean="0"/>
            <a:t> та </a:t>
          </a:r>
          <a:r>
            <a:rPr lang="ru-RU" sz="1300" kern="1200" dirty="0" err="1" smtClean="0"/>
            <a:t>самооцінки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Уявляє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свій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професійний</a:t>
          </a:r>
          <a:r>
            <a:rPr lang="ru-RU" sz="1300" kern="1200" dirty="0" smtClean="0"/>
            <a:t> шлях в </a:t>
          </a:r>
          <a:r>
            <a:rPr lang="ru-RU" sz="1300" kern="1200" dirty="0" err="1" smtClean="0"/>
            <a:t>подальшій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діяльності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Здатен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управляти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своїм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життстворчим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процесом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Збагачений</a:t>
          </a:r>
          <a:r>
            <a:rPr lang="ru-RU" sz="1300" kern="1200" dirty="0" smtClean="0"/>
            <a:t> рисами </a:t>
          </a:r>
          <a:r>
            <a:rPr lang="ru-RU" sz="1300" kern="1200" dirty="0" err="1" smtClean="0"/>
            <a:t>загальнолюдських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цінностей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толерантність</a:t>
          </a:r>
          <a:r>
            <a:rPr lang="ru-RU" sz="1300" kern="1200" dirty="0" smtClean="0"/>
            <a:t>, </a:t>
          </a:r>
          <a:r>
            <a:rPr lang="ru-RU" sz="1300" kern="1200" dirty="0" err="1" smtClean="0"/>
            <a:t>плюралізм</a:t>
          </a:r>
          <a:r>
            <a:rPr lang="ru-RU" sz="1300" kern="1200" dirty="0" smtClean="0"/>
            <a:t> у </a:t>
          </a:r>
          <a:r>
            <a:rPr lang="ru-RU" sz="1300" kern="1200" dirty="0" err="1" smtClean="0"/>
            <a:t>спілкуванні</a:t>
          </a:r>
          <a:endParaRPr lang="uk-UA" sz="1300" kern="1200" dirty="0"/>
        </a:p>
      </dsp:txBody>
      <dsp:txXfrm>
        <a:off x="4489248" y="926321"/>
        <a:ext cx="1966718" cy="3983338"/>
      </dsp:txXfrm>
    </dsp:sp>
    <dsp:sp modelId="{F9C8F3A0-3872-4F94-95D6-12DE24A7F6DC}">
      <dsp:nvSpPr>
        <dsp:cNvPr id="0" name=""/>
        <dsp:cNvSpPr/>
      </dsp:nvSpPr>
      <dsp:spPr>
        <a:xfrm>
          <a:off x="6731307" y="274916"/>
          <a:ext cx="1966718" cy="651405"/>
        </a:xfrm>
        <a:prstGeom prst="rect">
          <a:avLst/>
        </a:prstGeom>
        <a:solidFill>
          <a:schemeClr val="accent3">
            <a:hueOff val="9391813"/>
            <a:satOff val="-50444"/>
            <a:lumOff val="884"/>
            <a:alphaOff val="0"/>
          </a:schemeClr>
        </a:solidFill>
        <a:ln w="28575" cap="flat" cmpd="sng" algn="ctr">
          <a:solidFill>
            <a:schemeClr val="accent3">
              <a:hueOff val="9391813"/>
              <a:satOff val="-50444"/>
              <a:lumOff val="884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Самоосвітня компетентність</a:t>
          </a:r>
          <a:endParaRPr lang="uk-UA" sz="1300" kern="1200" dirty="0"/>
        </a:p>
      </dsp:txBody>
      <dsp:txXfrm>
        <a:off x="6731307" y="274916"/>
        <a:ext cx="1966718" cy="651405"/>
      </dsp:txXfrm>
    </dsp:sp>
    <dsp:sp modelId="{05493F33-4B7B-4BB5-811D-66E2710431B0}">
      <dsp:nvSpPr>
        <dsp:cNvPr id="0" name=""/>
        <dsp:cNvSpPr/>
      </dsp:nvSpPr>
      <dsp:spPr>
        <a:xfrm>
          <a:off x="6731307" y="926321"/>
          <a:ext cx="1966718" cy="3983338"/>
        </a:xfrm>
        <a:prstGeom prst="rect">
          <a:avLst/>
        </a:prstGeom>
        <a:solidFill>
          <a:schemeClr val="accent3">
            <a:tint val="40000"/>
            <a:alpha val="90000"/>
            <a:hueOff val="9545208"/>
            <a:satOff val="-4056"/>
            <a:lumOff val="-362"/>
            <a:alphaOff val="0"/>
          </a:schemeClr>
        </a:solidFill>
        <a:ln w="28575" cap="flat" cmpd="sng" algn="ctr">
          <a:solidFill>
            <a:schemeClr val="accent3">
              <a:tint val="40000"/>
              <a:alpha val="90000"/>
              <a:hueOff val="9545208"/>
              <a:satOff val="-4056"/>
              <a:lumOff val="-362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Вміє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організувати</a:t>
          </a:r>
          <a:r>
            <a:rPr lang="ru-RU" sz="1300" kern="1200" dirty="0" smtClean="0"/>
            <a:t> свою </a:t>
          </a:r>
          <a:r>
            <a:rPr lang="ru-RU" sz="1300" kern="1200" dirty="0" err="1" smtClean="0"/>
            <a:t>самоосвіту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відповідно</a:t>
          </a:r>
          <a:r>
            <a:rPr lang="ru-RU" sz="1300" kern="1200" dirty="0" smtClean="0"/>
            <a:t> до </a:t>
          </a:r>
          <a:r>
            <a:rPr lang="ru-RU" sz="1300" kern="1200" dirty="0" err="1" smtClean="0"/>
            <a:t>своїх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інтересів</a:t>
          </a:r>
          <a:r>
            <a:rPr lang="ru-RU" sz="1300" kern="1200" dirty="0" smtClean="0"/>
            <a:t> та </a:t>
          </a:r>
          <a:r>
            <a:rPr lang="ru-RU" sz="1300" kern="1200" dirty="0" err="1" smtClean="0"/>
            <a:t>можливостей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/>
            <a:t>Має сформовані </a:t>
          </a:r>
          <a:r>
            <a:rPr lang="uk-UA" sz="1300" kern="1200" dirty="0" err="1" smtClean="0"/>
            <a:t>навчально</a:t>
          </a:r>
          <a:r>
            <a:rPr lang="uk-UA" sz="1300" kern="1200" dirty="0" smtClean="0"/>
            <a:t> - інтелектуальні уміння аналіз, синтез, порівняння, класифікація узагальнення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Вміє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добувати</a:t>
          </a:r>
          <a:r>
            <a:rPr lang="ru-RU" sz="1300" kern="1200" dirty="0" smtClean="0"/>
            <a:t> і </a:t>
          </a:r>
          <a:r>
            <a:rPr lang="ru-RU" sz="1300" kern="1200" dirty="0" err="1" smtClean="0"/>
            <a:t>використовувати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інформацію</a:t>
          </a:r>
          <a:r>
            <a:rPr lang="ru-RU" sz="1300" kern="1200" dirty="0" smtClean="0"/>
            <a:t> для </a:t>
          </a:r>
          <a:r>
            <a:rPr lang="ru-RU" sz="1300" kern="1200" dirty="0" err="1" smtClean="0"/>
            <a:t>свого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саморозвитку</a:t>
          </a:r>
          <a:endParaRPr lang="uk-UA" sz="1300" kern="1200" dirty="0"/>
        </a:p>
      </dsp:txBody>
      <dsp:txXfrm>
        <a:off x="6731307" y="926321"/>
        <a:ext cx="1966718" cy="3983338"/>
      </dsp:txXfrm>
    </dsp:sp>
    <dsp:sp modelId="{9BDBD02F-0324-4469-9E53-1DCC091F8F01}">
      <dsp:nvSpPr>
        <dsp:cNvPr id="0" name=""/>
        <dsp:cNvSpPr/>
      </dsp:nvSpPr>
      <dsp:spPr>
        <a:xfrm>
          <a:off x="8973366" y="274916"/>
          <a:ext cx="1966718" cy="651405"/>
        </a:xfrm>
        <a:prstGeom prst="rect">
          <a:avLst/>
        </a:prstGeom>
        <a:solidFill>
          <a:schemeClr val="accent3">
            <a:hueOff val="12522416"/>
            <a:satOff val="-67259"/>
            <a:lumOff val="1178"/>
            <a:alphaOff val="0"/>
          </a:schemeClr>
        </a:solidFill>
        <a:ln w="28575" cap="flat" cmpd="sng" algn="ctr">
          <a:solidFill>
            <a:schemeClr val="accent3">
              <a:hueOff val="12522416"/>
              <a:satOff val="-67259"/>
              <a:lumOff val="1178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Соціальна компетентність</a:t>
          </a:r>
          <a:endParaRPr lang="uk-UA" sz="1300" kern="1200" dirty="0"/>
        </a:p>
      </dsp:txBody>
      <dsp:txXfrm>
        <a:off x="8973366" y="274916"/>
        <a:ext cx="1966718" cy="651405"/>
      </dsp:txXfrm>
    </dsp:sp>
    <dsp:sp modelId="{CF9A76F4-985B-40C5-B54F-B165CCF6EAA8}">
      <dsp:nvSpPr>
        <dsp:cNvPr id="0" name=""/>
        <dsp:cNvSpPr/>
      </dsp:nvSpPr>
      <dsp:spPr>
        <a:xfrm>
          <a:off x="8973366" y="926321"/>
          <a:ext cx="1966718" cy="3983338"/>
        </a:xfrm>
        <a:prstGeom prst="rect">
          <a:avLst/>
        </a:prstGeom>
        <a:solidFill>
          <a:schemeClr val="accent3">
            <a:tint val="40000"/>
            <a:alpha val="90000"/>
            <a:hueOff val="12726944"/>
            <a:satOff val="-5408"/>
            <a:lumOff val="-483"/>
            <a:alphaOff val="0"/>
          </a:schemeClr>
        </a:solidFill>
        <a:ln w="28575" cap="flat" cmpd="sng" algn="ctr">
          <a:solidFill>
            <a:schemeClr val="accent3">
              <a:tint val="40000"/>
              <a:alpha val="90000"/>
              <a:hueOff val="12726944"/>
              <a:satOff val="-5408"/>
              <a:lumOff val="-483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Вміє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співпрацювати</a:t>
          </a:r>
          <a:r>
            <a:rPr lang="ru-RU" sz="1300" kern="1200" dirty="0" smtClean="0"/>
            <a:t> в </a:t>
          </a:r>
          <a:r>
            <a:rPr lang="ru-RU" sz="1300" kern="1200" dirty="0" err="1" smtClean="0"/>
            <a:t>команді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Уявляє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особисту</a:t>
          </a:r>
          <a:r>
            <a:rPr lang="ru-RU" sz="1300" kern="1200" dirty="0" smtClean="0"/>
            <a:t> роль в </a:t>
          </a:r>
          <a:r>
            <a:rPr lang="ru-RU" sz="1300" kern="1200" dirty="0" err="1" smtClean="0"/>
            <a:t>оточуючому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середовищі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Вміє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прийняти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свої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рішення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Співвідносить</a:t>
          </a:r>
          <a:r>
            <a:rPr lang="ru-RU" sz="1300" kern="1200" dirty="0" smtClean="0"/>
            <a:t> </a:t>
          </a:r>
          <a:r>
            <a:rPr lang="ru-RU" sz="1300" kern="1200" dirty="0" err="1" smtClean="0"/>
            <a:t>власні</a:t>
          </a:r>
          <a:r>
            <a:rPr lang="ru-RU" sz="1300" kern="1200" dirty="0" smtClean="0"/>
            <a:t> потреби з потребами </a:t>
          </a:r>
          <a:r>
            <a:rPr lang="ru-RU" sz="1300" kern="1200" dirty="0" err="1" smtClean="0"/>
            <a:t>колективу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/>
            <a:t>Володіє культурою між особистісних відносин</a:t>
          </a:r>
          <a:endParaRPr lang="uk-UA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300" kern="1200" dirty="0" smtClean="0"/>
            <a:t>Уявляє себе як громадянин України з правами та обов'язками</a:t>
          </a:r>
          <a:endParaRPr lang="uk-UA" sz="1300" kern="1200" dirty="0"/>
        </a:p>
      </dsp:txBody>
      <dsp:txXfrm>
        <a:off x="8973366" y="926321"/>
        <a:ext cx="1966718" cy="398333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3D5EAE-91A0-4631-A488-0B3C16643F09}">
      <dsp:nvSpPr>
        <dsp:cNvPr id="0" name=""/>
        <dsp:cNvSpPr/>
      </dsp:nvSpPr>
      <dsp:spPr>
        <a:xfrm rot="5400000">
          <a:off x="4579577" y="-1868320"/>
          <a:ext cx="730515" cy="465396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cap="none" dirty="0" smtClean="0"/>
            <a:t>загально-стратегічна</a:t>
          </a:r>
          <a:r>
            <a:rPr lang="uk-UA" sz="1400" kern="1200" cap="none" dirty="0" smtClean="0"/>
            <a:t> (визначення перспектив розвитку школи, забезпечення управління іншими підсистемами)</a:t>
          </a:r>
          <a:endParaRPr lang="uk-UA" sz="1400" kern="1200" dirty="0"/>
        </a:p>
      </dsp:txBody>
      <dsp:txXfrm rot="-5400000">
        <a:off x="2617854" y="129064"/>
        <a:ext cx="4618301" cy="659193"/>
      </dsp:txXfrm>
    </dsp:sp>
    <dsp:sp modelId="{C871D257-CA42-48D1-901C-8E26D62C2835}">
      <dsp:nvSpPr>
        <dsp:cNvPr id="0" name=""/>
        <dsp:cNvSpPr/>
      </dsp:nvSpPr>
      <dsp:spPr>
        <a:xfrm>
          <a:off x="0" y="2088"/>
          <a:ext cx="2617854" cy="9131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І </a:t>
          </a:r>
          <a:r>
            <a:rPr lang="uk-UA" sz="2800" kern="1200" cap="none" dirty="0" smtClean="0"/>
            <a:t>підсистема</a:t>
          </a:r>
          <a:endParaRPr lang="uk-UA" sz="2800" kern="1200" dirty="0"/>
        </a:p>
      </dsp:txBody>
      <dsp:txXfrm>
        <a:off x="44576" y="46664"/>
        <a:ext cx="2528702" cy="823992"/>
      </dsp:txXfrm>
    </dsp:sp>
    <dsp:sp modelId="{F3182FEF-A86D-48C7-AC15-588A3D4F2E49}">
      <dsp:nvSpPr>
        <dsp:cNvPr id="0" name=""/>
        <dsp:cNvSpPr/>
      </dsp:nvSpPr>
      <dsp:spPr>
        <a:xfrm rot="5400000">
          <a:off x="4579577" y="-909519"/>
          <a:ext cx="730515" cy="465396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cap="none" dirty="0" smtClean="0"/>
            <a:t>тактична</a:t>
          </a:r>
          <a:r>
            <a:rPr lang="uk-UA" sz="1400" kern="1200" cap="none" dirty="0" smtClean="0"/>
            <a:t> (аналіз та конкретизація мети і завдань розвитку, визначення шляхів та засобів виконання поставлених завдань, моніторинг та корекція)</a:t>
          </a:r>
          <a:endParaRPr lang="uk-UA" sz="1400" kern="1200" dirty="0"/>
        </a:p>
      </dsp:txBody>
      <dsp:txXfrm rot="-5400000">
        <a:off x="2617854" y="1087865"/>
        <a:ext cx="4618301" cy="659193"/>
      </dsp:txXfrm>
    </dsp:sp>
    <dsp:sp modelId="{7D95DB5C-1656-44F8-9B4B-02D124080EB1}">
      <dsp:nvSpPr>
        <dsp:cNvPr id="0" name=""/>
        <dsp:cNvSpPr/>
      </dsp:nvSpPr>
      <dsp:spPr>
        <a:xfrm>
          <a:off x="0" y="960890"/>
          <a:ext cx="2617854" cy="9131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cap="none" dirty="0" smtClean="0"/>
            <a:t>ІІ підсистема</a:t>
          </a:r>
          <a:endParaRPr lang="uk-UA" sz="2800" kern="1200" dirty="0"/>
        </a:p>
      </dsp:txBody>
      <dsp:txXfrm>
        <a:off x="44576" y="1005466"/>
        <a:ext cx="2528702" cy="823992"/>
      </dsp:txXfrm>
    </dsp:sp>
    <dsp:sp modelId="{7B17EDF3-0A32-40A7-A53B-18C5FD0817A2}">
      <dsp:nvSpPr>
        <dsp:cNvPr id="0" name=""/>
        <dsp:cNvSpPr/>
      </dsp:nvSpPr>
      <dsp:spPr>
        <a:xfrm rot="5400000">
          <a:off x="4579577" y="49282"/>
          <a:ext cx="730515" cy="465396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cap="none" dirty="0" smtClean="0"/>
            <a:t>організаційно-виконавча </a:t>
          </a:r>
          <a:r>
            <a:rPr lang="uk-UA" sz="1400" kern="1200" cap="none" dirty="0" smtClean="0"/>
            <a:t>(забезпечення діяльності учасників навчально-виховного процесу для повної реалізації завдань)</a:t>
          </a:r>
        </a:p>
      </dsp:txBody>
      <dsp:txXfrm rot="-5400000">
        <a:off x="2617854" y="2046667"/>
        <a:ext cx="4618301" cy="659193"/>
      </dsp:txXfrm>
    </dsp:sp>
    <dsp:sp modelId="{A9C10513-9F64-4B35-B8CE-FB6D785035BA}">
      <dsp:nvSpPr>
        <dsp:cNvPr id="0" name=""/>
        <dsp:cNvSpPr/>
      </dsp:nvSpPr>
      <dsp:spPr>
        <a:xfrm>
          <a:off x="0" y="1919691"/>
          <a:ext cx="2617854" cy="9131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cap="none" dirty="0" smtClean="0"/>
            <a:t>ІІІ підсистема</a:t>
          </a:r>
        </a:p>
      </dsp:txBody>
      <dsp:txXfrm>
        <a:off x="44576" y="1964267"/>
        <a:ext cx="2528702" cy="823992"/>
      </dsp:txXfrm>
    </dsp:sp>
    <dsp:sp modelId="{849BBDB6-1AFD-4395-B4FA-0C34E4566074}">
      <dsp:nvSpPr>
        <dsp:cNvPr id="0" name=""/>
        <dsp:cNvSpPr/>
      </dsp:nvSpPr>
      <dsp:spPr>
        <a:xfrm rot="5400000">
          <a:off x="4579577" y="1008084"/>
          <a:ext cx="730515" cy="465396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cap="none" dirty="0" smtClean="0"/>
            <a:t>безпосередня реалізація завдань</a:t>
          </a:r>
          <a:endParaRPr lang="uk-UA" sz="1400" kern="1200" cap="none" dirty="0" smtClean="0"/>
        </a:p>
      </dsp:txBody>
      <dsp:txXfrm rot="-5400000">
        <a:off x="2617854" y="3005469"/>
        <a:ext cx="4618301" cy="659193"/>
      </dsp:txXfrm>
    </dsp:sp>
    <dsp:sp modelId="{6C8DBFDD-3E55-42A6-BA54-302A53FFC448}">
      <dsp:nvSpPr>
        <dsp:cNvPr id="0" name=""/>
        <dsp:cNvSpPr/>
      </dsp:nvSpPr>
      <dsp:spPr>
        <a:xfrm>
          <a:off x="0" y="2878493"/>
          <a:ext cx="2617854" cy="9131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cap="none" dirty="0" smtClean="0"/>
            <a:t>І</a:t>
          </a:r>
          <a:r>
            <a:rPr lang="en-US" sz="2800" kern="1200" cap="none" dirty="0" smtClean="0"/>
            <a:t>V</a:t>
          </a:r>
          <a:r>
            <a:rPr lang="uk-UA" sz="2800" kern="1200" cap="none" dirty="0" smtClean="0"/>
            <a:t> підсистема</a:t>
          </a:r>
        </a:p>
      </dsp:txBody>
      <dsp:txXfrm>
        <a:off x="44576" y="2923069"/>
        <a:ext cx="2528702" cy="823992"/>
      </dsp:txXfrm>
    </dsp:sp>
    <dsp:sp modelId="{833C595A-1B3A-4D0F-870D-238D975D01A1}">
      <dsp:nvSpPr>
        <dsp:cNvPr id="0" name=""/>
        <dsp:cNvSpPr/>
      </dsp:nvSpPr>
      <dsp:spPr>
        <a:xfrm rot="5400000">
          <a:off x="4579577" y="1966885"/>
          <a:ext cx="730515" cy="465396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cap="none" dirty="0" smtClean="0"/>
            <a:t>результативна</a:t>
          </a:r>
          <a:r>
            <a:rPr lang="uk-UA" sz="1400" kern="1200" cap="none" dirty="0" smtClean="0"/>
            <a:t> (досягнення, рівень розвитку особистості учня)</a:t>
          </a:r>
        </a:p>
      </dsp:txBody>
      <dsp:txXfrm rot="-5400000">
        <a:off x="2617854" y="3964270"/>
        <a:ext cx="4618301" cy="659193"/>
      </dsp:txXfrm>
    </dsp:sp>
    <dsp:sp modelId="{91B8AAAD-62C7-4103-AC48-24DE53420950}">
      <dsp:nvSpPr>
        <dsp:cNvPr id="0" name=""/>
        <dsp:cNvSpPr/>
      </dsp:nvSpPr>
      <dsp:spPr>
        <a:xfrm>
          <a:off x="0" y="3837295"/>
          <a:ext cx="2617854" cy="91314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cap="none" dirty="0" smtClean="0"/>
            <a:t>V</a:t>
          </a:r>
          <a:r>
            <a:rPr lang="uk-UA" sz="2800" kern="1200" cap="none" dirty="0" smtClean="0"/>
            <a:t> підсистема</a:t>
          </a:r>
        </a:p>
      </dsp:txBody>
      <dsp:txXfrm>
        <a:off x="44576" y="3881871"/>
        <a:ext cx="2528702" cy="8239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0FBE57-9953-4501-9E8D-8E5CB921D082}">
      <dsp:nvSpPr>
        <dsp:cNvPr id="0" name=""/>
        <dsp:cNvSpPr/>
      </dsp:nvSpPr>
      <dsp:spPr>
        <a:xfrm>
          <a:off x="0" y="4498951"/>
          <a:ext cx="11377263" cy="147665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Єдиний колектив, який працює творчо</a:t>
          </a:r>
          <a:endParaRPr lang="uk-UA" sz="2800" kern="1200" dirty="0"/>
        </a:p>
      </dsp:txBody>
      <dsp:txXfrm>
        <a:off x="0" y="4498951"/>
        <a:ext cx="11377263" cy="797394"/>
      </dsp:txXfrm>
    </dsp:sp>
    <dsp:sp modelId="{89BD6C33-4AE6-4B52-A34D-640A69767852}">
      <dsp:nvSpPr>
        <dsp:cNvPr id="0" name=""/>
        <dsp:cNvSpPr/>
      </dsp:nvSpPr>
      <dsp:spPr>
        <a:xfrm>
          <a:off x="0" y="5266812"/>
          <a:ext cx="11377263" cy="679261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199136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Місія школи</a:t>
          </a:r>
          <a:endParaRPr lang="uk-UA" sz="2800" kern="1200" dirty="0"/>
        </a:p>
      </dsp:txBody>
      <dsp:txXfrm>
        <a:off x="0" y="5266812"/>
        <a:ext cx="11377263" cy="679261"/>
      </dsp:txXfrm>
    </dsp:sp>
    <dsp:sp modelId="{2AAEA34E-4B12-41CA-80C2-2FA490E5C680}">
      <dsp:nvSpPr>
        <dsp:cNvPr id="0" name=""/>
        <dsp:cNvSpPr/>
      </dsp:nvSpPr>
      <dsp:spPr>
        <a:xfrm rot="10800000">
          <a:off x="0" y="2250003"/>
          <a:ext cx="11377263" cy="2271097"/>
        </a:xfrm>
        <a:prstGeom prst="upArrowCallout">
          <a:avLst/>
        </a:prstGeom>
        <a:gradFill rotWithShape="0">
          <a:gsLst>
            <a:gs pos="0">
              <a:schemeClr val="accent2">
                <a:hueOff val="-1194244"/>
                <a:satOff val="23706"/>
                <a:lumOff val="-15000"/>
                <a:alphaOff val="0"/>
                <a:shade val="70000"/>
                <a:satMod val="150000"/>
              </a:schemeClr>
            </a:gs>
            <a:gs pos="34000">
              <a:schemeClr val="accent2">
                <a:hueOff val="-1194244"/>
                <a:satOff val="23706"/>
                <a:lumOff val="-15000"/>
                <a:alphaOff val="0"/>
                <a:shade val="70000"/>
                <a:satMod val="140000"/>
              </a:schemeClr>
            </a:gs>
            <a:gs pos="70000">
              <a:schemeClr val="accent2">
                <a:hueOff val="-1194244"/>
                <a:satOff val="23706"/>
                <a:lumOff val="-1500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-1194244"/>
                <a:satOff val="23706"/>
                <a:lumOff val="-1500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Інформаційно-аналітична технологія управління</a:t>
          </a:r>
          <a:endParaRPr lang="uk-UA" sz="2800" kern="1200" dirty="0"/>
        </a:p>
      </dsp:txBody>
      <dsp:txXfrm rot="-10800000">
        <a:off x="0" y="2250003"/>
        <a:ext cx="11377263" cy="797155"/>
      </dsp:txXfrm>
    </dsp:sp>
    <dsp:sp modelId="{8B937FEC-2CF3-4B0A-8521-9927454DEA47}">
      <dsp:nvSpPr>
        <dsp:cNvPr id="0" name=""/>
        <dsp:cNvSpPr/>
      </dsp:nvSpPr>
      <dsp:spPr>
        <a:xfrm>
          <a:off x="0" y="3047159"/>
          <a:ext cx="2844315" cy="679058"/>
        </a:xfrm>
        <a:prstGeom prst="rect">
          <a:avLst/>
        </a:prstGeom>
        <a:solidFill>
          <a:schemeClr val="accent2">
            <a:tint val="40000"/>
            <a:alpha val="90000"/>
            <a:hueOff val="-290388"/>
            <a:satOff val="-3081"/>
            <a:lumOff val="-633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290388"/>
              <a:satOff val="-3081"/>
              <a:lumOff val="-633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Організація діяльності</a:t>
          </a:r>
          <a:endParaRPr lang="uk-UA" sz="1600" kern="1200" dirty="0"/>
        </a:p>
      </dsp:txBody>
      <dsp:txXfrm>
        <a:off x="0" y="3047159"/>
        <a:ext cx="2844315" cy="679058"/>
      </dsp:txXfrm>
    </dsp:sp>
    <dsp:sp modelId="{78D93175-502A-4EEC-A5DD-0F3ED34CE68D}">
      <dsp:nvSpPr>
        <dsp:cNvPr id="0" name=""/>
        <dsp:cNvSpPr/>
      </dsp:nvSpPr>
      <dsp:spPr>
        <a:xfrm>
          <a:off x="2844315" y="3047159"/>
          <a:ext cx="2844315" cy="679058"/>
        </a:xfrm>
        <a:prstGeom prst="rect">
          <a:avLst/>
        </a:prstGeom>
        <a:solidFill>
          <a:schemeClr val="accent2">
            <a:tint val="40000"/>
            <a:alpha val="90000"/>
            <a:hueOff val="-580777"/>
            <a:satOff val="-6162"/>
            <a:lumOff val="-1265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580777"/>
              <a:satOff val="-6162"/>
              <a:lumOff val="-1265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0" kern="1200" dirty="0" smtClean="0"/>
            <a:t>Ст</a:t>
          </a:r>
          <a:r>
            <a:rPr lang="uk-UA" sz="1600" kern="1200" dirty="0" smtClean="0"/>
            <a:t>имулювання діяльності</a:t>
          </a:r>
          <a:endParaRPr lang="uk-UA" sz="1600" kern="1200" dirty="0"/>
        </a:p>
      </dsp:txBody>
      <dsp:txXfrm>
        <a:off x="2844315" y="3047159"/>
        <a:ext cx="2844315" cy="679058"/>
      </dsp:txXfrm>
    </dsp:sp>
    <dsp:sp modelId="{2BDDA6C6-EAED-4696-9645-9F51AF0C911D}">
      <dsp:nvSpPr>
        <dsp:cNvPr id="0" name=""/>
        <dsp:cNvSpPr/>
      </dsp:nvSpPr>
      <dsp:spPr>
        <a:xfrm>
          <a:off x="5688631" y="3047159"/>
          <a:ext cx="2844315" cy="679058"/>
        </a:xfrm>
        <a:prstGeom prst="rect">
          <a:avLst/>
        </a:prstGeom>
        <a:solidFill>
          <a:schemeClr val="accent2">
            <a:tint val="40000"/>
            <a:alpha val="90000"/>
            <a:hueOff val="-871165"/>
            <a:satOff val="-9243"/>
            <a:lumOff val="-1898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871165"/>
              <a:satOff val="-9243"/>
              <a:lumOff val="-1898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Колективне спілкування</a:t>
          </a:r>
          <a:endParaRPr lang="uk-UA" sz="1600" kern="1200" dirty="0"/>
        </a:p>
      </dsp:txBody>
      <dsp:txXfrm>
        <a:off x="5688631" y="3047159"/>
        <a:ext cx="2844315" cy="679058"/>
      </dsp:txXfrm>
    </dsp:sp>
    <dsp:sp modelId="{6F42A3DC-2A5C-4356-A0B2-CDA4DA08C274}">
      <dsp:nvSpPr>
        <dsp:cNvPr id="0" name=""/>
        <dsp:cNvSpPr/>
      </dsp:nvSpPr>
      <dsp:spPr>
        <a:xfrm>
          <a:off x="8532947" y="3047159"/>
          <a:ext cx="2844315" cy="679058"/>
        </a:xfrm>
        <a:prstGeom prst="rect">
          <a:avLst/>
        </a:prstGeom>
        <a:solidFill>
          <a:schemeClr val="accent2">
            <a:tint val="40000"/>
            <a:alpha val="90000"/>
            <a:hueOff val="-1161553"/>
            <a:satOff val="-12325"/>
            <a:lumOff val="-253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1161553"/>
              <a:satOff val="-12325"/>
              <a:lumOff val="-2530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Розв'язання конфліктів</a:t>
          </a:r>
          <a:endParaRPr lang="uk-UA" sz="1600" kern="1200" dirty="0"/>
        </a:p>
      </dsp:txBody>
      <dsp:txXfrm>
        <a:off x="8532947" y="3047159"/>
        <a:ext cx="2844315" cy="679058"/>
      </dsp:txXfrm>
    </dsp:sp>
    <dsp:sp modelId="{A3849C43-264E-4B70-BB96-AC3191EF13E5}">
      <dsp:nvSpPr>
        <dsp:cNvPr id="0" name=""/>
        <dsp:cNvSpPr/>
      </dsp:nvSpPr>
      <dsp:spPr>
        <a:xfrm rot="10800000">
          <a:off x="0" y="1056"/>
          <a:ext cx="11377263" cy="2271097"/>
        </a:xfrm>
        <a:prstGeom prst="upArrowCallout">
          <a:avLst/>
        </a:prstGeom>
        <a:gradFill rotWithShape="0">
          <a:gsLst>
            <a:gs pos="0">
              <a:schemeClr val="accent2">
                <a:hueOff val="-2388487"/>
                <a:satOff val="47412"/>
                <a:lumOff val="-30001"/>
                <a:alphaOff val="0"/>
                <a:shade val="70000"/>
                <a:satMod val="150000"/>
              </a:schemeClr>
            </a:gs>
            <a:gs pos="34000">
              <a:schemeClr val="accent2">
                <a:hueOff val="-2388487"/>
                <a:satOff val="47412"/>
                <a:lumOff val="-30001"/>
                <a:alphaOff val="0"/>
                <a:shade val="70000"/>
                <a:satMod val="140000"/>
              </a:schemeClr>
            </a:gs>
            <a:gs pos="70000">
              <a:schemeClr val="accent2">
                <a:hueOff val="-2388487"/>
                <a:satOff val="47412"/>
                <a:lumOff val="-30001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2">
                <a:hueOff val="-2388487"/>
                <a:satOff val="47412"/>
                <a:lumOff val="-30001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Директор школи </a:t>
          </a:r>
          <a:br>
            <a:rPr lang="uk-UA" sz="2400" b="1" kern="1200" dirty="0" smtClean="0"/>
          </a:br>
          <a:r>
            <a:rPr lang="uk-UA" sz="2400" b="1" kern="1200" dirty="0" smtClean="0"/>
            <a:t>Заступники директора</a:t>
          </a:r>
          <a:endParaRPr lang="uk-UA" sz="2400" b="1" kern="1200" dirty="0"/>
        </a:p>
      </dsp:txBody>
      <dsp:txXfrm rot="-10800000">
        <a:off x="0" y="1056"/>
        <a:ext cx="11377263" cy="797155"/>
      </dsp:txXfrm>
    </dsp:sp>
    <dsp:sp modelId="{A21E7045-B428-4544-B2A3-7E1FF5208EDB}">
      <dsp:nvSpPr>
        <dsp:cNvPr id="0" name=""/>
        <dsp:cNvSpPr/>
      </dsp:nvSpPr>
      <dsp:spPr>
        <a:xfrm>
          <a:off x="5555" y="798211"/>
          <a:ext cx="3788717" cy="679058"/>
        </a:xfrm>
        <a:prstGeom prst="rect">
          <a:avLst/>
        </a:prstGeom>
        <a:solidFill>
          <a:schemeClr val="accent2">
            <a:tint val="40000"/>
            <a:alpha val="90000"/>
            <a:hueOff val="-1451941"/>
            <a:satOff val="-15406"/>
            <a:lumOff val="-3163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1451941"/>
              <a:satOff val="-15406"/>
              <a:lumOff val="-3163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Персонал організації</a:t>
          </a:r>
          <a:endParaRPr lang="uk-UA" sz="1600" kern="1200" dirty="0"/>
        </a:p>
      </dsp:txBody>
      <dsp:txXfrm>
        <a:off x="5555" y="798211"/>
        <a:ext cx="3788717" cy="679058"/>
      </dsp:txXfrm>
    </dsp:sp>
    <dsp:sp modelId="{EA85D0DA-B6A8-46C8-85E9-DF3870AAFBC6}">
      <dsp:nvSpPr>
        <dsp:cNvPr id="0" name=""/>
        <dsp:cNvSpPr/>
      </dsp:nvSpPr>
      <dsp:spPr>
        <a:xfrm>
          <a:off x="3794272" y="798211"/>
          <a:ext cx="3788717" cy="679058"/>
        </a:xfrm>
        <a:prstGeom prst="rect">
          <a:avLst/>
        </a:prstGeom>
        <a:solidFill>
          <a:schemeClr val="accent2">
            <a:tint val="40000"/>
            <a:alpha val="90000"/>
            <a:hueOff val="-1742330"/>
            <a:satOff val="-18487"/>
            <a:lumOff val="-3795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1742330"/>
              <a:satOff val="-18487"/>
              <a:lumOff val="-3795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Облік здібностей та </a:t>
          </a:r>
          <a:r>
            <a:rPr lang="uk-UA" sz="1600" kern="1200" dirty="0" err="1" smtClean="0"/>
            <a:t>компетентностей</a:t>
          </a:r>
          <a:r>
            <a:rPr lang="uk-UA" sz="1600" kern="1200" dirty="0" smtClean="0"/>
            <a:t> кожного працівника</a:t>
          </a:r>
          <a:endParaRPr lang="uk-UA" sz="1600" kern="1200" dirty="0"/>
        </a:p>
      </dsp:txBody>
      <dsp:txXfrm>
        <a:off x="3794272" y="798211"/>
        <a:ext cx="3788717" cy="679058"/>
      </dsp:txXfrm>
    </dsp:sp>
    <dsp:sp modelId="{76303CE1-75CB-40BC-A912-A0DBE307316B}">
      <dsp:nvSpPr>
        <dsp:cNvPr id="0" name=""/>
        <dsp:cNvSpPr/>
      </dsp:nvSpPr>
      <dsp:spPr>
        <a:xfrm>
          <a:off x="7582990" y="798211"/>
          <a:ext cx="3788717" cy="679058"/>
        </a:xfrm>
        <a:prstGeom prst="rect">
          <a:avLst/>
        </a:prstGeom>
        <a:solidFill>
          <a:schemeClr val="accent2">
            <a:tint val="40000"/>
            <a:alpha val="90000"/>
            <a:hueOff val="-2032718"/>
            <a:satOff val="-21568"/>
            <a:lumOff val="-4428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2032718"/>
              <a:satOff val="-21568"/>
              <a:lumOff val="-4428"/>
              <a:alphaOff val="0"/>
            </a:schemeClr>
          </a:solidFill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Стиль і культура взаємин</a:t>
          </a:r>
          <a:endParaRPr lang="uk-UA" sz="1600" kern="1200" dirty="0"/>
        </a:p>
      </dsp:txBody>
      <dsp:txXfrm>
        <a:off x="7582990" y="798211"/>
        <a:ext cx="3788717" cy="6790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5C4951-BF42-4ADE-9C0B-CC4764A9F06A}">
      <dsp:nvSpPr>
        <dsp:cNvPr id="0" name=""/>
        <dsp:cNvSpPr/>
      </dsp:nvSpPr>
      <dsp:spPr>
        <a:xfrm>
          <a:off x="4447" y="0"/>
          <a:ext cx="1560759" cy="504056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Учні</a:t>
          </a:r>
          <a:endParaRPr lang="uk-UA" sz="1800" kern="1200" dirty="0"/>
        </a:p>
      </dsp:txBody>
      <dsp:txXfrm>
        <a:off x="4447" y="0"/>
        <a:ext cx="1560759" cy="1512168"/>
      </dsp:txXfrm>
    </dsp:sp>
    <dsp:sp modelId="{9AD0EDC5-F07C-4131-979F-385154528210}">
      <dsp:nvSpPr>
        <dsp:cNvPr id="0" name=""/>
        <dsp:cNvSpPr/>
      </dsp:nvSpPr>
      <dsp:spPr>
        <a:xfrm>
          <a:off x="160523" y="1512598"/>
          <a:ext cx="1248607" cy="9902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880 </a:t>
          </a:r>
          <a:r>
            <a:rPr lang="ru-RU" sz="1200" kern="1200" dirty="0" err="1" smtClean="0"/>
            <a:t>учнів</a:t>
          </a:r>
          <a:r>
            <a:rPr lang="ru-RU" sz="1200" kern="1200" dirty="0" smtClean="0"/>
            <a:t> (2013/14):</a:t>
          </a:r>
          <a:endParaRPr lang="uk-UA" sz="12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347 – 1-4 </a:t>
          </a:r>
          <a:r>
            <a:rPr lang="ru-RU" sz="1100" kern="1200" dirty="0" err="1" smtClean="0"/>
            <a:t>кл</a:t>
          </a:r>
          <a:r>
            <a:rPr lang="ru-RU" sz="1100" kern="1200" dirty="0" smtClean="0"/>
            <a:t>.</a:t>
          </a:r>
          <a:endParaRPr lang="uk-UA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457 – 5-9 </a:t>
          </a:r>
          <a:r>
            <a:rPr lang="ru-RU" sz="1100" kern="1200" dirty="0" err="1" smtClean="0"/>
            <a:t>кл</a:t>
          </a:r>
          <a:r>
            <a:rPr lang="ru-RU" sz="1100" kern="1200" dirty="0" smtClean="0"/>
            <a:t>.</a:t>
          </a:r>
          <a:endParaRPr lang="uk-UA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76 – 10-11 </a:t>
          </a:r>
          <a:r>
            <a:rPr lang="ru-RU" sz="1100" kern="1200" dirty="0" err="1" smtClean="0"/>
            <a:t>кл</a:t>
          </a:r>
          <a:r>
            <a:rPr lang="ru-RU" sz="1100" kern="1200" dirty="0" smtClean="0"/>
            <a:t>.</a:t>
          </a:r>
          <a:endParaRPr lang="uk-UA" sz="1100" kern="1200" dirty="0"/>
        </a:p>
      </dsp:txBody>
      <dsp:txXfrm>
        <a:off x="189527" y="1541602"/>
        <a:ext cx="1190599" cy="932260"/>
      </dsp:txXfrm>
    </dsp:sp>
    <dsp:sp modelId="{7B5A9D89-DBF4-4DD6-A20A-672B7EC5A75E}">
      <dsp:nvSpPr>
        <dsp:cNvPr id="0" name=""/>
        <dsp:cNvSpPr/>
      </dsp:nvSpPr>
      <dsp:spPr>
        <a:xfrm>
          <a:off x="160523" y="2655215"/>
          <a:ext cx="1248607" cy="9902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4 </a:t>
          </a:r>
          <a:r>
            <a:rPr lang="ru-RU" sz="1100" kern="1200" dirty="0" err="1" smtClean="0"/>
            <a:t>учнів</a:t>
          </a:r>
          <a:r>
            <a:rPr lang="ru-RU" sz="1100" kern="1200" dirty="0" smtClean="0"/>
            <a:t> – за </a:t>
          </a:r>
          <a:r>
            <a:rPr lang="ru-RU" sz="1100" kern="1200" dirty="0" err="1" smtClean="0"/>
            <a:t>індивідуальними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навчальними</a:t>
          </a:r>
          <a:r>
            <a:rPr lang="ru-RU" sz="1100" kern="1200" dirty="0" smtClean="0"/>
            <a:t> планами </a:t>
          </a:r>
          <a:r>
            <a:rPr lang="ru-RU" sz="1100" kern="1200" dirty="0" err="1" smtClean="0"/>
            <a:t>вдома</a:t>
          </a:r>
          <a:r>
            <a:rPr lang="ru-RU" sz="1100" kern="1200" dirty="0" smtClean="0"/>
            <a:t>.</a:t>
          </a:r>
          <a:endParaRPr lang="uk-UA" sz="1100" kern="1200" dirty="0"/>
        </a:p>
      </dsp:txBody>
      <dsp:txXfrm>
        <a:off x="189527" y="2684219"/>
        <a:ext cx="1190599" cy="932260"/>
      </dsp:txXfrm>
    </dsp:sp>
    <dsp:sp modelId="{D459C3BF-DA62-4D5A-8BBB-819EF7264154}">
      <dsp:nvSpPr>
        <dsp:cNvPr id="0" name=""/>
        <dsp:cNvSpPr/>
      </dsp:nvSpPr>
      <dsp:spPr>
        <a:xfrm>
          <a:off x="160523" y="3797833"/>
          <a:ext cx="1248607" cy="9902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8 </a:t>
          </a:r>
          <a:r>
            <a:rPr lang="ru-RU" sz="1100" kern="1200" dirty="0" err="1" smtClean="0"/>
            <a:t>груп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продовженого</a:t>
          </a:r>
          <a:r>
            <a:rPr lang="ru-RU" sz="1100" kern="1200" dirty="0" smtClean="0"/>
            <a:t> дня</a:t>
          </a:r>
          <a:endParaRPr lang="uk-UA" sz="1100" kern="1200" dirty="0"/>
        </a:p>
      </dsp:txBody>
      <dsp:txXfrm>
        <a:off x="189527" y="3826837"/>
        <a:ext cx="1190599" cy="932260"/>
      </dsp:txXfrm>
    </dsp:sp>
    <dsp:sp modelId="{9C74DDEB-DFAB-4B49-9372-293D455ABC40}">
      <dsp:nvSpPr>
        <dsp:cNvPr id="0" name=""/>
        <dsp:cNvSpPr/>
      </dsp:nvSpPr>
      <dsp:spPr>
        <a:xfrm>
          <a:off x="1682264" y="0"/>
          <a:ext cx="1560759" cy="504056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Педагоги</a:t>
          </a:r>
          <a:endParaRPr lang="uk-UA" sz="1800" kern="1200" dirty="0"/>
        </a:p>
      </dsp:txBody>
      <dsp:txXfrm>
        <a:off x="1682264" y="0"/>
        <a:ext cx="1560759" cy="1512168"/>
      </dsp:txXfrm>
    </dsp:sp>
    <dsp:sp modelId="{CEA2317D-80FD-4CB7-ADC1-B76C6BA8A844}">
      <dsp:nvSpPr>
        <dsp:cNvPr id="0" name=""/>
        <dsp:cNvSpPr/>
      </dsp:nvSpPr>
      <dsp:spPr>
        <a:xfrm>
          <a:off x="1838339" y="1512168"/>
          <a:ext cx="1248607" cy="32763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86 </a:t>
          </a:r>
          <a:r>
            <a:rPr lang="ru-RU" sz="1100" kern="1200" dirty="0" err="1" smtClean="0"/>
            <a:t>педагогічних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працівників</a:t>
          </a:r>
          <a:endParaRPr lang="uk-UA" sz="1100" kern="1200" dirty="0"/>
        </a:p>
      </dsp:txBody>
      <dsp:txXfrm>
        <a:off x="1874909" y="1548738"/>
        <a:ext cx="1175467" cy="3203224"/>
      </dsp:txXfrm>
    </dsp:sp>
    <dsp:sp modelId="{C8C9A74C-6E9C-4B6A-A7EE-620857A00167}">
      <dsp:nvSpPr>
        <dsp:cNvPr id="0" name=""/>
        <dsp:cNvSpPr/>
      </dsp:nvSpPr>
      <dsp:spPr>
        <a:xfrm>
          <a:off x="3360080" y="0"/>
          <a:ext cx="1560759" cy="504056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6889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50" kern="1200" dirty="0" smtClean="0"/>
            <a:t>Медичне обслуговування</a:t>
          </a:r>
          <a:endParaRPr lang="uk-UA" sz="1550" kern="1200" dirty="0"/>
        </a:p>
      </dsp:txBody>
      <dsp:txXfrm>
        <a:off x="3360080" y="0"/>
        <a:ext cx="1560759" cy="1512168"/>
      </dsp:txXfrm>
    </dsp:sp>
    <dsp:sp modelId="{BBDFCA81-DFFF-491B-B331-C77C094AE131}">
      <dsp:nvSpPr>
        <dsp:cNvPr id="0" name=""/>
        <dsp:cNvSpPr/>
      </dsp:nvSpPr>
      <dsp:spPr>
        <a:xfrm>
          <a:off x="3516156" y="1513644"/>
          <a:ext cx="1248607" cy="15197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err="1" smtClean="0"/>
            <a:t>Дільнична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лікарня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с.В.Лучки</a:t>
          </a:r>
          <a:endParaRPr lang="uk-UA" sz="1100" kern="1200" dirty="0"/>
        </a:p>
      </dsp:txBody>
      <dsp:txXfrm>
        <a:off x="3552726" y="1550214"/>
        <a:ext cx="1175467" cy="1446657"/>
      </dsp:txXfrm>
    </dsp:sp>
    <dsp:sp modelId="{E858BF27-ACF2-4087-A003-A39A8A72D82D}">
      <dsp:nvSpPr>
        <dsp:cNvPr id="0" name=""/>
        <dsp:cNvSpPr/>
      </dsp:nvSpPr>
      <dsp:spPr>
        <a:xfrm>
          <a:off x="3516156" y="3267257"/>
          <a:ext cx="1248607" cy="15197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err="1" smtClean="0"/>
            <a:t>Медичний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кабінет</a:t>
          </a:r>
          <a:r>
            <a:rPr lang="ru-RU" sz="1100" kern="1200" dirty="0" smtClean="0"/>
            <a:t> на </a:t>
          </a:r>
          <a:r>
            <a:rPr lang="ru-RU" sz="1100" kern="1200" dirty="0" err="1" smtClean="0"/>
            <a:t>базі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школи</a:t>
          </a:r>
          <a:r>
            <a:rPr lang="ru-RU" sz="1100" kern="1200" dirty="0" smtClean="0"/>
            <a:t> (</a:t>
          </a:r>
          <a:r>
            <a:rPr lang="ru-RU" sz="1100" kern="1200" dirty="0" err="1" smtClean="0"/>
            <a:t>шкільна</a:t>
          </a:r>
          <a:r>
            <a:rPr lang="ru-RU" sz="1100" kern="1200" dirty="0" smtClean="0"/>
            <a:t> медсестра </a:t>
          </a:r>
          <a:r>
            <a:rPr lang="ru-RU" sz="1100" kern="1200" dirty="0" err="1" smtClean="0"/>
            <a:t>Лазорка</a:t>
          </a:r>
          <a:r>
            <a:rPr lang="ru-RU" sz="1100" kern="1200" dirty="0" smtClean="0"/>
            <a:t> Н.М.)</a:t>
          </a:r>
          <a:endParaRPr lang="uk-UA" sz="1100" kern="1200" dirty="0"/>
        </a:p>
      </dsp:txBody>
      <dsp:txXfrm>
        <a:off x="3552726" y="3303827"/>
        <a:ext cx="1175467" cy="1446657"/>
      </dsp:txXfrm>
    </dsp:sp>
    <dsp:sp modelId="{14B86BDB-BFF5-4646-BAFF-686AA4BDB101}">
      <dsp:nvSpPr>
        <dsp:cNvPr id="0" name=""/>
        <dsp:cNvSpPr/>
      </dsp:nvSpPr>
      <dsp:spPr>
        <a:xfrm>
          <a:off x="5037896" y="0"/>
          <a:ext cx="1560759" cy="504056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Шкільна бібліотека</a:t>
          </a:r>
          <a:endParaRPr lang="uk-UA" sz="1800" kern="1200" dirty="0"/>
        </a:p>
      </dsp:txBody>
      <dsp:txXfrm>
        <a:off x="5037896" y="0"/>
        <a:ext cx="1560759" cy="1512168"/>
      </dsp:txXfrm>
    </dsp:sp>
    <dsp:sp modelId="{08857E42-079D-45CF-8A35-623E7B0EC369}">
      <dsp:nvSpPr>
        <dsp:cNvPr id="0" name=""/>
        <dsp:cNvSpPr/>
      </dsp:nvSpPr>
      <dsp:spPr>
        <a:xfrm>
          <a:off x="5193972" y="1512168"/>
          <a:ext cx="1248607" cy="32763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Загальний</a:t>
          </a:r>
          <a:r>
            <a:rPr lang="ru-RU" sz="1200" kern="1200" dirty="0" smtClean="0"/>
            <a:t> фонд </a:t>
          </a:r>
          <a:r>
            <a:rPr lang="ru-RU" sz="1200" kern="1200" dirty="0" err="1" smtClean="0"/>
            <a:t>шк</a:t>
          </a:r>
          <a:r>
            <a:rPr lang="ru-RU" sz="1200" kern="1200" dirty="0" smtClean="0"/>
            <a:t>. </a:t>
          </a:r>
          <a:r>
            <a:rPr lang="ru-RU" sz="1200" kern="1200" dirty="0" err="1" smtClean="0"/>
            <a:t>бібліотеки</a:t>
          </a:r>
          <a:r>
            <a:rPr lang="ru-RU" sz="1200" kern="1200" dirty="0" smtClean="0"/>
            <a:t> –  21742 </a:t>
          </a:r>
          <a:r>
            <a:rPr lang="ru-RU" sz="1200" kern="1200" dirty="0" err="1" smtClean="0"/>
            <a:t>примірники</a:t>
          </a:r>
          <a:r>
            <a:rPr lang="ru-RU" sz="1200" kern="1200" dirty="0" smtClean="0"/>
            <a:t>:</a:t>
          </a:r>
          <a:endParaRPr lang="uk-UA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10252 – </a:t>
          </a:r>
          <a:r>
            <a:rPr lang="ru-RU" sz="1200" kern="1200" dirty="0" err="1" smtClean="0"/>
            <a:t>художня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література</a:t>
          </a:r>
          <a:endParaRPr lang="uk-UA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11490 – </a:t>
          </a:r>
          <a:r>
            <a:rPr lang="ru-RU" sz="1200" kern="1200" dirty="0" err="1" smtClean="0"/>
            <a:t>підручники</a:t>
          </a:r>
          <a:r>
            <a:rPr lang="ru-RU" sz="1200" kern="1200" dirty="0" smtClean="0"/>
            <a:t> 1817 - 1-4 </a:t>
          </a:r>
          <a:r>
            <a:rPr lang="ru-RU" sz="1200" kern="1200" dirty="0" err="1" smtClean="0"/>
            <a:t>кл</a:t>
          </a:r>
          <a:r>
            <a:rPr lang="ru-RU" sz="1200" kern="1200" dirty="0" smtClean="0"/>
            <a:t>., 6823 – 5-9 </a:t>
          </a:r>
          <a:r>
            <a:rPr lang="ru-RU" sz="1200" kern="1200" dirty="0" err="1" smtClean="0"/>
            <a:t>кл</a:t>
          </a:r>
          <a:r>
            <a:rPr lang="ru-RU" sz="1200" kern="1200" dirty="0" smtClean="0"/>
            <a:t>., 2583 – 10-11 </a:t>
          </a:r>
          <a:r>
            <a:rPr lang="ru-RU" sz="1200" kern="1200" dirty="0" err="1" smtClean="0"/>
            <a:t>кл</a:t>
          </a:r>
          <a:r>
            <a:rPr lang="ru-RU" sz="1200" kern="1200" dirty="0" smtClean="0"/>
            <a:t>.)</a:t>
          </a:r>
          <a:endParaRPr lang="uk-UA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267 – </a:t>
          </a:r>
          <a:r>
            <a:rPr lang="ru-RU" sz="1200" kern="1200" dirty="0" err="1" smtClean="0"/>
            <a:t>посібників</a:t>
          </a:r>
          <a:r>
            <a:rPr lang="ru-RU" sz="1200" kern="1200" dirty="0" smtClean="0"/>
            <a:t>, </a:t>
          </a:r>
          <a:r>
            <a:rPr lang="ru-RU" sz="1200" kern="1200" dirty="0" err="1" smtClean="0"/>
            <a:t>програм</a:t>
          </a:r>
          <a:r>
            <a:rPr lang="ru-RU" sz="1200" kern="1200" dirty="0" smtClean="0"/>
            <a:t>, карт</a:t>
          </a:r>
          <a:endParaRPr lang="uk-UA" sz="1200" kern="1200" dirty="0"/>
        </a:p>
      </dsp:txBody>
      <dsp:txXfrm>
        <a:off x="5230542" y="1548738"/>
        <a:ext cx="1175467" cy="3203224"/>
      </dsp:txXfrm>
    </dsp:sp>
    <dsp:sp modelId="{E05D06CD-4A6B-4876-8F4A-42DAE54B872C}">
      <dsp:nvSpPr>
        <dsp:cNvPr id="0" name=""/>
        <dsp:cNvSpPr/>
      </dsp:nvSpPr>
      <dsp:spPr>
        <a:xfrm>
          <a:off x="6720160" y="0"/>
          <a:ext cx="1560759" cy="504056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kern="1200" dirty="0" smtClean="0"/>
            <a:t>ІКТ</a:t>
          </a:r>
          <a:r>
            <a:rPr lang="uk-UA" sz="1200" kern="1200" dirty="0" smtClean="0"/>
            <a:t>, </a:t>
          </a:r>
          <a:r>
            <a:rPr lang="uk-UA" kern="1200" dirty="0" smtClean="0"/>
            <a:t>Інтернет</a:t>
          </a:r>
          <a:endParaRPr lang="uk-UA" kern="1200" dirty="0"/>
        </a:p>
      </dsp:txBody>
      <dsp:txXfrm>
        <a:off x="6720160" y="0"/>
        <a:ext cx="1560759" cy="1512168"/>
      </dsp:txXfrm>
    </dsp:sp>
    <dsp:sp modelId="{B3111DF4-CEEB-4CA5-99E5-E9EFA7A0EEB9}">
      <dsp:nvSpPr>
        <dsp:cNvPr id="0" name=""/>
        <dsp:cNvSpPr/>
      </dsp:nvSpPr>
      <dsp:spPr>
        <a:xfrm>
          <a:off x="6871788" y="1513644"/>
          <a:ext cx="1248607" cy="15197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 </a:t>
          </a:r>
          <a:r>
            <a:rPr lang="ru-RU" sz="1200" kern="1200" dirty="0" err="1" smtClean="0"/>
            <a:t>школі</a:t>
          </a:r>
          <a:r>
            <a:rPr lang="ru-RU" sz="1200" kern="1200" dirty="0" smtClean="0"/>
            <a:t> </a:t>
          </a:r>
          <a:r>
            <a:rPr lang="ru-RU" sz="1200" kern="1200" dirty="0" err="1" smtClean="0"/>
            <a:t>працюють</a:t>
          </a:r>
          <a:r>
            <a:rPr lang="ru-RU" sz="1200" kern="1200" dirty="0" smtClean="0"/>
            <a:t> два </a:t>
          </a:r>
          <a:r>
            <a:rPr lang="ru-RU" sz="1200" kern="1200" dirty="0" err="1" smtClean="0"/>
            <a:t>кабінети</a:t>
          </a:r>
          <a:r>
            <a:rPr lang="ru-RU" sz="1200" kern="1200" dirty="0" smtClean="0"/>
            <a:t> ІКТ</a:t>
          </a:r>
          <a:endParaRPr lang="uk-UA" sz="1200" kern="1200" dirty="0"/>
        </a:p>
      </dsp:txBody>
      <dsp:txXfrm>
        <a:off x="6908358" y="1550214"/>
        <a:ext cx="1175467" cy="1446657"/>
      </dsp:txXfrm>
    </dsp:sp>
    <dsp:sp modelId="{E21EA589-DB67-4829-A427-476EC9366AE5}">
      <dsp:nvSpPr>
        <dsp:cNvPr id="0" name=""/>
        <dsp:cNvSpPr/>
      </dsp:nvSpPr>
      <dsp:spPr>
        <a:xfrm>
          <a:off x="6871788" y="3267257"/>
          <a:ext cx="1248607" cy="15197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smtClean="0"/>
            <a:t>Адреса сайту: </a:t>
          </a:r>
          <a:r>
            <a:rPr lang="en-US" sz="1100" b="1" kern="1200" smtClean="0"/>
            <a:t>www.luchky-school.com.ua</a:t>
          </a:r>
          <a:endParaRPr lang="ru-RU" sz="1100" b="1" kern="1200" dirty="0"/>
        </a:p>
      </dsp:txBody>
      <dsp:txXfrm>
        <a:off x="6908358" y="3303827"/>
        <a:ext cx="1175467" cy="14466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1ABB8E-17C7-42AA-8FAF-3F577448F77D}">
      <dsp:nvSpPr>
        <dsp:cNvPr id="0" name=""/>
        <dsp:cNvSpPr/>
      </dsp:nvSpPr>
      <dsp:spPr>
        <a:xfrm>
          <a:off x="0" y="1122"/>
          <a:ext cx="2430269" cy="1458161"/>
        </a:xfrm>
        <a:prstGeom prst="rect">
          <a:avLst/>
        </a:prstGeom>
        <a:gradFill rotWithShape="1">
          <a:gsLst>
            <a:gs pos="0">
              <a:schemeClr val="accent5">
                <a:shade val="70000"/>
                <a:satMod val="150000"/>
              </a:schemeClr>
            </a:gs>
            <a:gs pos="34000">
              <a:schemeClr val="accent5">
                <a:shade val="70000"/>
                <a:satMod val="140000"/>
              </a:schemeClr>
            </a:gs>
            <a:gs pos="70000">
              <a:schemeClr val="accent5">
                <a:tint val="100000"/>
                <a:shade val="90000"/>
                <a:satMod val="140000"/>
              </a:schemeClr>
            </a:gs>
            <a:gs pos="100000">
              <a:schemeClr val="accent5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5"/>
          </a:solidFill>
          <a:miter lim="800000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latin typeface="Times New Roman" pitchFamily="18" charset="0"/>
              <a:cs typeface="Times New Roman" pitchFamily="18" charset="0"/>
            </a:rPr>
            <a:t>Проектна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kern="1200" dirty="0" err="1" smtClean="0">
              <a:latin typeface="Times New Roman" pitchFamily="18" charset="0"/>
              <a:cs typeface="Times New Roman" pitchFamily="18" charset="0"/>
            </a:rPr>
            <a:t>потужність</a:t>
          </a: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–</a:t>
          </a:r>
          <a:br>
            <a:rPr lang="ru-RU" sz="1600" kern="1200" dirty="0" smtClean="0">
              <a:latin typeface="Times New Roman" pitchFamily="18" charset="0"/>
              <a:cs typeface="Times New Roman" pitchFamily="18" charset="0"/>
            </a:rPr>
          </a:b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1176 </a:t>
          </a:r>
          <a:r>
            <a:rPr lang="ru-RU" sz="1600" kern="1200" dirty="0" err="1" smtClean="0">
              <a:latin typeface="Times New Roman" pitchFamily="18" charset="0"/>
              <a:cs typeface="Times New Roman" pitchFamily="18" charset="0"/>
            </a:rPr>
            <a:t>учнів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uk-UA" sz="1600" kern="1200" dirty="0"/>
        </a:p>
      </dsp:txBody>
      <dsp:txXfrm>
        <a:off x="0" y="1122"/>
        <a:ext cx="2430269" cy="1458161"/>
      </dsp:txXfrm>
    </dsp:sp>
    <dsp:sp modelId="{49543D30-9A9A-464D-8DA6-EC17E32BED3F}">
      <dsp:nvSpPr>
        <dsp:cNvPr id="0" name=""/>
        <dsp:cNvSpPr/>
      </dsp:nvSpPr>
      <dsp:spPr>
        <a:xfrm>
          <a:off x="2673296" y="1122"/>
          <a:ext cx="2430269" cy="1458161"/>
        </a:xfrm>
        <a:prstGeom prst="rect">
          <a:avLst/>
        </a:prstGeom>
        <a:gradFill rotWithShape="1">
          <a:gsLst>
            <a:gs pos="0">
              <a:schemeClr val="accent5">
                <a:shade val="70000"/>
                <a:satMod val="150000"/>
              </a:schemeClr>
            </a:gs>
            <a:gs pos="34000">
              <a:schemeClr val="accent5">
                <a:shade val="70000"/>
                <a:satMod val="140000"/>
              </a:schemeClr>
            </a:gs>
            <a:gs pos="70000">
              <a:schemeClr val="accent5">
                <a:tint val="100000"/>
                <a:shade val="90000"/>
                <a:satMod val="140000"/>
              </a:schemeClr>
            </a:gs>
            <a:gs pos="100000">
              <a:schemeClr val="accent5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5"/>
          </a:solidFill>
          <a:miter lim="800000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latin typeface="Times New Roman" pitchFamily="18" charset="0"/>
              <a:cs typeface="Times New Roman" pitchFamily="18" charset="0"/>
            </a:rPr>
            <a:t>Загальна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kern="1200" dirty="0" err="1" smtClean="0">
              <a:latin typeface="Times New Roman" pitchFamily="18" charset="0"/>
              <a:cs typeface="Times New Roman" pitchFamily="18" charset="0"/>
            </a:rPr>
            <a:t>площа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kern="1200" dirty="0" err="1" smtClean="0">
              <a:latin typeface="Times New Roman" pitchFamily="18" charset="0"/>
              <a:cs typeface="Times New Roman" pitchFamily="18" charset="0"/>
            </a:rPr>
            <a:t>всіх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kern="1200" dirty="0" err="1" smtClean="0">
              <a:latin typeface="Times New Roman" pitchFamily="18" charset="0"/>
              <a:cs typeface="Times New Roman" pitchFamily="18" charset="0"/>
            </a:rPr>
            <a:t>приміщень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–</a:t>
          </a:r>
          <a:br>
            <a:rPr lang="ru-RU" sz="1600" kern="1200" dirty="0" smtClean="0">
              <a:latin typeface="Times New Roman" pitchFamily="18" charset="0"/>
              <a:cs typeface="Times New Roman" pitchFamily="18" charset="0"/>
            </a:rPr>
          </a:b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7600 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м².</a:t>
          </a:r>
          <a:endParaRPr lang="uk-UA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73296" y="1122"/>
        <a:ext cx="2430269" cy="1458161"/>
      </dsp:txXfrm>
    </dsp:sp>
    <dsp:sp modelId="{00EC7144-D5CC-4F3F-9CC8-80223ECF4855}">
      <dsp:nvSpPr>
        <dsp:cNvPr id="0" name=""/>
        <dsp:cNvSpPr/>
      </dsp:nvSpPr>
      <dsp:spPr>
        <a:xfrm>
          <a:off x="5346594" y="1122"/>
          <a:ext cx="2430269" cy="145816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11 предметних кабінетів</a:t>
          </a:r>
          <a:endParaRPr lang="uk-UA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46594" y="1122"/>
        <a:ext cx="2430269" cy="1458161"/>
      </dsp:txXfrm>
    </dsp:sp>
    <dsp:sp modelId="{165B0EF0-E07C-435F-8BC0-91ABC6734D86}">
      <dsp:nvSpPr>
        <dsp:cNvPr id="0" name=""/>
        <dsp:cNvSpPr/>
      </dsp:nvSpPr>
      <dsp:spPr>
        <a:xfrm>
          <a:off x="0" y="1702311"/>
          <a:ext cx="2430269" cy="145816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Майстерня технічних видів праці</a:t>
          </a:r>
          <a:br>
            <a:rPr lang="uk-UA" sz="1600" kern="1200" dirty="0" smtClean="0">
              <a:latin typeface="Times New Roman" pitchFamily="18" charset="0"/>
              <a:cs typeface="Times New Roman" pitchFamily="18" charset="0"/>
            </a:rPr>
          </a:b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клас-кабінет обслуговуючої праці</a:t>
          </a:r>
          <a:endParaRPr lang="uk-UA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702311"/>
        <a:ext cx="2430269" cy="1458161"/>
      </dsp:txXfrm>
    </dsp:sp>
    <dsp:sp modelId="{125E9E6C-337A-49F1-AA68-FCA02942E300}">
      <dsp:nvSpPr>
        <dsp:cNvPr id="0" name=""/>
        <dsp:cNvSpPr/>
      </dsp:nvSpPr>
      <dsp:spPr>
        <a:xfrm>
          <a:off x="2673297" y="1702311"/>
          <a:ext cx="2430269" cy="145816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2 комп'ютерні класи (33 комп'ютери),</a:t>
          </a:r>
          <a:br>
            <a:rPr lang="uk-UA" sz="1600" kern="1200" dirty="0" smtClean="0">
              <a:latin typeface="Times New Roman" pitchFamily="18" charset="0"/>
              <a:cs typeface="Times New Roman" pitchFamily="18" charset="0"/>
            </a:rPr>
          </a:b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мультимедійний комплекс</a:t>
          </a:r>
          <a:br>
            <a:rPr lang="uk-UA" sz="1600" kern="1200" dirty="0" smtClean="0">
              <a:latin typeface="Times New Roman" pitchFamily="18" charset="0"/>
              <a:cs typeface="Times New Roman" pitchFamily="18" charset="0"/>
            </a:rPr>
          </a:b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2 інтерактивні дошки.</a:t>
          </a:r>
          <a:br>
            <a:rPr lang="uk-UA" sz="1600" kern="1200" dirty="0" smtClean="0">
              <a:latin typeface="Times New Roman" pitchFamily="18" charset="0"/>
              <a:cs typeface="Times New Roman" pitchFamily="18" charset="0"/>
            </a:rPr>
          </a:b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Підключення до мережі Інтернет (2Мб/с)</a:t>
          </a:r>
          <a:endParaRPr lang="uk-UA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73297" y="1702311"/>
        <a:ext cx="2430269" cy="1458161"/>
      </dsp:txXfrm>
    </dsp:sp>
    <dsp:sp modelId="{F37218CF-B79C-4614-8E20-B9BF3941C169}">
      <dsp:nvSpPr>
        <dsp:cNvPr id="0" name=""/>
        <dsp:cNvSpPr/>
      </dsp:nvSpPr>
      <dsp:spPr>
        <a:xfrm>
          <a:off x="5346594" y="1702311"/>
          <a:ext cx="2430269" cy="145816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Спортивний  зал</a:t>
          </a:r>
          <a:endParaRPr lang="uk-UA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46594" y="1702311"/>
        <a:ext cx="2430269" cy="1458161"/>
      </dsp:txXfrm>
    </dsp:sp>
    <dsp:sp modelId="{59743AD9-925A-4D75-92FC-75889CA27106}">
      <dsp:nvSpPr>
        <dsp:cNvPr id="0" name=""/>
        <dsp:cNvSpPr/>
      </dsp:nvSpPr>
      <dsp:spPr>
        <a:xfrm>
          <a:off x="0" y="3403500"/>
          <a:ext cx="2430269" cy="145816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Бібліотека з читальним залом</a:t>
          </a:r>
          <a:endParaRPr lang="uk-UA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403500"/>
        <a:ext cx="2430269" cy="1458161"/>
      </dsp:txXfrm>
    </dsp:sp>
    <dsp:sp modelId="{C184B424-73B3-446C-A7B1-7BF13FD872F6}">
      <dsp:nvSpPr>
        <dsp:cNvPr id="0" name=""/>
        <dsp:cNvSpPr/>
      </dsp:nvSpPr>
      <dsp:spPr>
        <a:xfrm>
          <a:off x="2673297" y="3403500"/>
          <a:ext cx="2430269" cy="145816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Шкільна їдальня</a:t>
          </a:r>
          <a:endParaRPr lang="uk-UA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73297" y="3403500"/>
        <a:ext cx="2430269" cy="1458161"/>
      </dsp:txXfrm>
    </dsp:sp>
    <dsp:sp modelId="{88AD7F69-423C-430E-9045-941D5DB2E580}">
      <dsp:nvSpPr>
        <dsp:cNvPr id="0" name=""/>
        <dsp:cNvSpPr/>
      </dsp:nvSpPr>
      <dsp:spPr>
        <a:xfrm>
          <a:off x="5346594" y="3403500"/>
          <a:ext cx="2430269" cy="145816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Times New Roman" pitchFamily="18" charset="0"/>
              <a:cs typeface="Times New Roman" pitchFamily="18" charset="0"/>
            </a:rPr>
            <a:t>Актова зала зі сценою, фортепіано та сучасним озвученням</a:t>
          </a:r>
          <a:endParaRPr lang="uk-UA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346594" y="3403500"/>
        <a:ext cx="2430269" cy="145816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2C6D77-0743-434D-B768-C22FAEA66518}">
      <dsp:nvSpPr>
        <dsp:cNvPr id="0" name=""/>
        <dsp:cNvSpPr/>
      </dsp:nvSpPr>
      <dsp:spPr>
        <a:xfrm>
          <a:off x="832479" y="1782"/>
          <a:ext cx="2877577" cy="172654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докорінно переосмислено освітню парадигму</a:t>
          </a:r>
          <a:endParaRPr lang="uk-UA" sz="2100" kern="1200" dirty="0"/>
        </a:p>
      </dsp:txBody>
      <dsp:txXfrm>
        <a:off x="832479" y="1782"/>
        <a:ext cx="2877577" cy="1726546"/>
      </dsp:txXfrm>
    </dsp:sp>
    <dsp:sp modelId="{B9B6CFD1-EB7F-4977-AEE9-918799D8D134}">
      <dsp:nvSpPr>
        <dsp:cNvPr id="0" name=""/>
        <dsp:cNvSpPr/>
      </dsp:nvSpPr>
      <dsp:spPr>
        <a:xfrm>
          <a:off x="3997815" y="1782"/>
          <a:ext cx="2877577" cy="1726546"/>
        </a:xfrm>
        <a:prstGeom prst="rect">
          <a:avLst/>
        </a:prstGeom>
        <a:gradFill rotWithShape="0">
          <a:gsLst>
            <a:gs pos="0">
              <a:schemeClr val="accent3">
                <a:hueOff val="3130604"/>
                <a:satOff val="-16815"/>
                <a:lumOff val="295"/>
                <a:alphaOff val="0"/>
                <a:shade val="70000"/>
                <a:satMod val="150000"/>
              </a:schemeClr>
            </a:gs>
            <a:gs pos="34000">
              <a:schemeClr val="accent3">
                <a:hueOff val="3130604"/>
                <a:satOff val="-16815"/>
                <a:lumOff val="295"/>
                <a:alphaOff val="0"/>
                <a:shade val="70000"/>
                <a:satMod val="140000"/>
              </a:schemeClr>
            </a:gs>
            <a:gs pos="70000">
              <a:schemeClr val="accent3">
                <a:hueOff val="3130604"/>
                <a:satOff val="-16815"/>
                <a:lumOff val="295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3130604"/>
                <a:satOff val="-16815"/>
                <a:lumOff val="295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створено позитивне професійне середовище</a:t>
          </a:r>
          <a:endParaRPr lang="uk-UA" sz="2100" kern="1200" dirty="0"/>
        </a:p>
      </dsp:txBody>
      <dsp:txXfrm>
        <a:off x="3997815" y="1782"/>
        <a:ext cx="2877577" cy="1726546"/>
      </dsp:txXfrm>
    </dsp:sp>
    <dsp:sp modelId="{DFA506F4-A0EA-46E1-8278-78EBF5E30D23}">
      <dsp:nvSpPr>
        <dsp:cNvPr id="0" name=""/>
        <dsp:cNvSpPr/>
      </dsp:nvSpPr>
      <dsp:spPr>
        <a:xfrm>
          <a:off x="7163150" y="1782"/>
          <a:ext cx="2877577" cy="1726546"/>
        </a:xfrm>
        <a:prstGeom prst="rect">
          <a:avLst/>
        </a:prstGeom>
        <a:gradFill rotWithShape="0">
          <a:gsLst>
            <a:gs pos="0">
              <a:schemeClr val="accent3">
                <a:hueOff val="6261208"/>
                <a:satOff val="-33630"/>
                <a:lumOff val="589"/>
                <a:alphaOff val="0"/>
                <a:shade val="70000"/>
                <a:satMod val="150000"/>
              </a:schemeClr>
            </a:gs>
            <a:gs pos="34000">
              <a:schemeClr val="accent3">
                <a:hueOff val="6261208"/>
                <a:satOff val="-33630"/>
                <a:lumOff val="589"/>
                <a:alphaOff val="0"/>
                <a:shade val="70000"/>
                <a:satMod val="140000"/>
              </a:schemeClr>
            </a:gs>
            <a:gs pos="70000">
              <a:schemeClr val="accent3">
                <a:hueOff val="6261208"/>
                <a:satOff val="-33630"/>
                <a:lumOff val="589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6261208"/>
                <a:satOff val="-33630"/>
                <a:lumOff val="589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визначено ключові пріоритети методичного супроводу навчально-виховного процесу</a:t>
          </a:r>
          <a:endParaRPr lang="uk-UA" sz="2100" kern="1200" dirty="0"/>
        </a:p>
      </dsp:txBody>
      <dsp:txXfrm>
        <a:off x="7163150" y="1782"/>
        <a:ext cx="2877577" cy="1726546"/>
      </dsp:txXfrm>
    </dsp:sp>
    <dsp:sp modelId="{503691DF-E15F-436D-A3F8-9079A992ECEF}">
      <dsp:nvSpPr>
        <dsp:cNvPr id="0" name=""/>
        <dsp:cNvSpPr/>
      </dsp:nvSpPr>
      <dsp:spPr>
        <a:xfrm>
          <a:off x="2415147" y="2016086"/>
          <a:ext cx="2877577" cy="1726546"/>
        </a:xfrm>
        <a:prstGeom prst="rect">
          <a:avLst/>
        </a:prstGeom>
        <a:gradFill rotWithShape="0">
          <a:gsLst>
            <a:gs pos="0">
              <a:schemeClr val="accent3">
                <a:hueOff val="9391813"/>
                <a:satOff val="-50444"/>
                <a:lumOff val="884"/>
                <a:alphaOff val="0"/>
                <a:shade val="70000"/>
                <a:satMod val="150000"/>
              </a:schemeClr>
            </a:gs>
            <a:gs pos="34000">
              <a:schemeClr val="accent3">
                <a:hueOff val="9391813"/>
                <a:satOff val="-50444"/>
                <a:lumOff val="884"/>
                <a:alphaOff val="0"/>
                <a:shade val="70000"/>
                <a:satMod val="140000"/>
              </a:schemeClr>
            </a:gs>
            <a:gs pos="70000">
              <a:schemeClr val="accent3">
                <a:hueOff val="9391813"/>
                <a:satOff val="-50444"/>
                <a:lumOff val="884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9391813"/>
                <a:satOff val="-50444"/>
                <a:lumOff val="884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забезпечено належні умови для формування в школярів освітнього фундаменту</a:t>
          </a:r>
          <a:endParaRPr lang="uk-UA" sz="2100" kern="1200" dirty="0"/>
        </a:p>
      </dsp:txBody>
      <dsp:txXfrm>
        <a:off x="2415147" y="2016086"/>
        <a:ext cx="2877577" cy="1726546"/>
      </dsp:txXfrm>
    </dsp:sp>
    <dsp:sp modelId="{F8F283BA-AC96-4B14-8DCC-BA25AC2E5D62}">
      <dsp:nvSpPr>
        <dsp:cNvPr id="0" name=""/>
        <dsp:cNvSpPr/>
      </dsp:nvSpPr>
      <dsp:spPr>
        <a:xfrm>
          <a:off x="5580482" y="2016086"/>
          <a:ext cx="2877577" cy="1726546"/>
        </a:xfrm>
        <a:prstGeom prst="rect">
          <a:avLst/>
        </a:prstGeom>
        <a:gradFill rotWithShape="0">
          <a:gsLst>
            <a:gs pos="0">
              <a:schemeClr val="accent3">
                <a:hueOff val="12522416"/>
                <a:satOff val="-67259"/>
                <a:lumOff val="1178"/>
                <a:alphaOff val="0"/>
                <a:shade val="70000"/>
                <a:satMod val="150000"/>
              </a:schemeClr>
            </a:gs>
            <a:gs pos="34000">
              <a:schemeClr val="accent3">
                <a:hueOff val="12522416"/>
                <a:satOff val="-67259"/>
                <a:lumOff val="1178"/>
                <a:alphaOff val="0"/>
                <a:shade val="70000"/>
                <a:satMod val="140000"/>
              </a:schemeClr>
            </a:gs>
            <a:gs pos="70000">
              <a:schemeClr val="accent3">
                <a:hueOff val="12522416"/>
                <a:satOff val="-67259"/>
                <a:lumOff val="1178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12522416"/>
                <a:satOff val="-67259"/>
                <a:lumOff val="1178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ми – громадсько-активна школа, соціокультурний центр нашого села</a:t>
          </a:r>
          <a:endParaRPr lang="uk-UA" sz="2100" kern="1200" dirty="0"/>
        </a:p>
      </dsp:txBody>
      <dsp:txXfrm>
        <a:off x="5580482" y="2016086"/>
        <a:ext cx="2877577" cy="172654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DBF8ED-6CF8-4520-930D-D519BF805035}">
      <dsp:nvSpPr>
        <dsp:cNvPr id="0" name=""/>
        <dsp:cNvSpPr/>
      </dsp:nvSpPr>
      <dsp:spPr>
        <a:xfrm>
          <a:off x="2266387" y="2083"/>
          <a:ext cx="2430000" cy="137517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людина – головна цінність школи;</a:t>
          </a:r>
          <a:endParaRPr lang="uk-UA" sz="2500" kern="1200" dirty="0"/>
        </a:p>
      </dsp:txBody>
      <dsp:txXfrm>
        <a:off x="2266387" y="2083"/>
        <a:ext cx="2430000" cy="1375171"/>
      </dsp:txXfrm>
    </dsp:sp>
    <dsp:sp modelId="{18D1F805-6D39-4202-9F0F-402F8EAE9BB6}">
      <dsp:nvSpPr>
        <dsp:cNvPr id="0" name=""/>
        <dsp:cNvSpPr/>
      </dsp:nvSpPr>
      <dsp:spPr>
        <a:xfrm>
          <a:off x="826387" y="1446014"/>
          <a:ext cx="5310000" cy="1375171"/>
        </a:xfrm>
        <a:prstGeom prst="rect">
          <a:avLst/>
        </a:prstGeom>
        <a:gradFill rotWithShape="0">
          <a:gsLst>
            <a:gs pos="0">
              <a:schemeClr val="accent3">
                <a:hueOff val="6261208"/>
                <a:satOff val="-33630"/>
                <a:lumOff val="589"/>
                <a:alphaOff val="0"/>
                <a:shade val="70000"/>
                <a:satMod val="150000"/>
              </a:schemeClr>
            </a:gs>
            <a:gs pos="34000">
              <a:schemeClr val="accent3">
                <a:hueOff val="6261208"/>
                <a:satOff val="-33630"/>
                <a:lumOff val="589"/>
                <a:alphaOff val="0"/>
                <a:shade val="70000"/>
                <a:satMod val="140000"/>
              </a:schemeClr>
            </a:gs>
            <a:gs pos="70000">
              <a:schemeClr val="accent3">
                <a:hueOff val="6261208"/>
                <a:satOff val="-33630"/>
                <a:lumOff val="589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6261208"/>
                <a:satOff val="-33630"/>
                <a:lumOff val="589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людина – це особистість зі своїм характером, здібностями, мотивацією до навчання чи роботи;</a:t>
          </a:r>
        </a:p>
      </dsp:txBody>
      <dsp:txXfrm>
        <a:off x="826387" y="1446014"/>
        <a:ext cx="5310000" cy="1375171"/>
      </dsp:txXfrm>
    </dsp:sp>
    <dsp:sp modelId="{C02C662B-0B99-419F-8F83-4C4FDA10D625}">
      <dsp:nvSpPr>
        <dsp:cNvPr id="0" name=""/>
        <dsp:cNvSpPr/>
      </dsp:nvSpPr>
      <dsp:spPr>
        <a:xfrm>
          <a:off x="61387" y="2889944"/>
          <a:ext cx="6840000" cy="1375171"/>
        </a:xfrm>
        <a:prstGeom prst="rect">
          <a:avLst/>
        </a:prstGeom>
        <a:gradFill rotWithShape="0">
          <a:gsLst>
            <a:gs pos="0">
              <a:schemeClr val="accent3">
                <a:hueOff val="12522416"/>
                <a:satOff val="-67259"/>
                <a:lumOff val="1178"/>
                <a:alphaOff val="0"/>
                <a:shade val="70000"/>
                <a:satMod val="150000"/>
              </a:schemeClr>
            </a:gs>
            <a:gs pos="34000">
              <a:schemeClr val="accent3">
                <a:hueOff val="12522416"/>
                <a:satOff val="-67259"/>
                <a:lumOff val="1178"/>
                <a:alphaOff val="0"/>
                <a:shade val="70000"/>
                <a:satMod val="140000"/>
              </a:schemeClr>
            </a:gs>
            <a:gs pos="70000">
              <a:schemeClr val="accent3">
                <a:hueOff val="12522416"/>
                <a:satOff val="-67259"/>
                <a:lumOff val="1178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12522416"/>
                <a:satOff val="-67259"/>
                <a:lumOff val="1178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smtClean="0"/>
            <a:t>результат і якість навчання ( чи роботи) залежить не тільки від людини, але й від уміння керівника допомогти їй розкрити себе</a:t>
          </a:r>
          <a:endParaRPr lang="uk-UA" sz="2500" kern="1200" dirty="0" smtClean="0"/>
        </a:p>
      </dsp:txBody>
      <dsp:txXfrm>
        <a:off x="61387" y="2889944"/>
        <a:ext cx="6840000" cy="137517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25653A-0CAA-4292-AA56-B44AF81EACD8}">
      <dsp:nvSpPr>
        <dsp:cNvPr id="0" name=""/>
        <dsp:cNvSpPr/>
      </dsp:nvSpPr>
      <dsp:spPr>
        <a:xfrm>
          <a:off x="3047" y="186346"/>
          <a:ext cx="2970832" cy="525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І. </a:t>
          </a:r>
          <a:r>
            <a:rPr lang="uk-UA" sz="1400" kern="1200" dirty="0" err="1" smtClean="0"/>
            <a:t>Особистісно</a:t>
          </a:r>
          <a:r>
            <a:rPr lang="uk-UA" sz="1400" kern="1200" dirty="0" smtClean="0"/>
            <a:t> орієнтоване управління</a:t>
          </a:r>
          <a:endParaRPr lang="uk-UA" sz="1400" kern="1200" dirty="0"/>
        </a:p>
      </dsp:txBody>
      <dsp:txXfrm>
        <a:off x="3047" y="186346"/>
        <a:ext cx="2970832" cy="525877"/>
      </dsp:txXfrm>
    </dsp:sp>
    <dsp:sp modelId="{076ABB23-9C9F-49DD-A111-B1DB8582D410}">
      <dsp:nvSpPr>
        <dsp:cNvPr id="0" name=""/>
        <dsp:cNvSpPr/>
      </dsp:nvSpPr>
      <dsp:spPr>
        <a:xfrm>
          <a:off x="3047" y="712223"/>
          <a:ext cx="2970832" cy="336862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/>
            <a:t>в основі діяльності  директора  - повага до людини, створення ситуації успіху для всіх учасників навчально-виховного процесу</a:t>
          </a:r>
          <a:endParaRPr lang="uk-UA" sz="1400" kern="1200" dirty="0"/>
        </a:p>
      </dsp:txBody>
      <dsp:txXfrm>
        <a:off x="3047" y="712223"/>
        <a:ext cx="2970832" cy="3368629"/>
      </dsp:txXfrm>
    </dsp:sp>
    <dsp:sp modelId="{6E3E6A39-ED86-44F2-B153-E75FFE22DE59}">
      <dsp:nvSpPr>
        <dsp:cNvPr id="0" name=""/>
        <dsp:cNvSpPr/>
      </dsp:nvSpPr>
      <dsp:spPr>
        <a:xfrm>
          <a:off x="3389796" y="186346"/>
          <a:ext cx="2970832" cy="525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ІІ. Корпоративне управління</a:t>
          </a:r>
          <a:endParaRPr lang="uk-UA" sz="1400" kern="1200" dirty="0"/>
        </a:p>
      </dsp:txBody>
      <dsp:txXfrm>
        <a:off x="3389796" y="186346"/>
        <a:ext cx="2970832" cy="525877"/>
      </dsp:txXfrm>
    </dsp:sp>
    <dsp:sp modelId="{20609C91-994A-4106-ABBE-E8E1C5728597}">
      <dsp:nvSpPr>
        <dsp:cNvPr id="0" name=""/>
        <dsp:cNvSpPr/>
      </dsp:nvSpPr>
      <dsp:spPr>
        <a:xfrm>
          <a:off x="3389796" y="712223"/>
          <a:ext cx="2970832" cy="336862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/>
            <a:t>організація спільної діяльності усіх учасників начально-виховного процесу для досягнення стратегічної мети, делегування повноважень: час керівників-вождів минув, наш час – це час керівників-лідерів, тих, хто живе і діє разом </a:t>
          </a:r>
          <a:r>
            <a:rPr lang="uk-UA" sz="1400" kern="1200" smtClean="0"/>
            <a:t>з колективом</a:t>
          </a:r>
          <a:endParaRPr lang="uk-UA" sz="1400" kern="1200" dirty="0"/>
        </a:p>
      </dsp:txBody>
      <dsp:txXfrm>
        <a:off x="3389796" y="712223"/>
        <a:ext cx="2970832" cy="3368629"/>
      </dsp:txXfrm>
    </dsp:sp>
    <dsp:sp modelId="{3836D190-5DD7-403C-9073-5889E9CDA8EA}">
      <dsp:nvSpPr>
        <dsp:cNvPr id="0" name=""/>
        <dsp:cNvSpPr/>
      </dsp:nvSpPr>
      <dsp:spPr>
        <a:xfrm>
          <a:off x="6776545" y="186346"/>
          <a:ext cx="2970832" cy="5258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ІІІ. Використання комп’ютерних технологій</a:t>
          </a:r>
          <a:endParaRPr lang="uk-UA" sz="1400" kern="1200" dirty="0"/>
        </a:p>
      </dsp:txBody>
      <dsp:txXfrm>
        <a:off x="6776545" y="186346"/>
        <a:ext cx="2970832" cy="525877"/>
      </dsp:txXfrm>
    </dsp:sp>
    <dsp:sp modelId="{63B84B0D-CB45-47F2-B1B3-38EB0D62088A}">
      <dsp:nvSpPr>
        <dsp:cNvPr id="0" name=""/>
        <dsp:cNvSpPr/>
      </dsp:nvSpPr>
      <dsp:spPr>
        <a:xfrm>
          <a:off x="6776545" y="712223"/>
          <a:ext cx="2970832" cy="336862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/>
            <a:t>ведення й оформлення </a:t>
          </a:r>
          <a:r>
            <a:rPr lang="uk-UA" sz="1400" kern="1200" dirty="0" err="1" smtClean="0"/>
            <a:t>внутрішкільної</a:t>
          </a:r>
          <a:r>
            <a:rPr lang="uk-UA" sz="1400" kern="1200" dirty="0" smtClean="0"/>
            <a:t> та вихідної  документації;</a:t>
          </a:r>
          <a:endParaRPr lang="uk-UA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smtClean="0"/>
            <a:t>складання розкладу уроків ;</a:t>
          </a:r>
          <a:endParaRPr lang="uk-UA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smtClean="0"/>
            <a:t>створення й використання бази даних учнів та вчителів;</a:t>
          </a:r>
          <a:endParaRPr lang="uk-UA" sz="1400" kern="1200" dirty="0" smtClean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smtClean="0"/>
            <a:t>участі у віртуальних нарадах (вебінарах, конференціях тощо);</a:t>
          </a:r>
          <a:endParaRPr lang="uk-UA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smtClean="0"/>
            <a:t>пошуку  і поширення інформації в мережі Інтернет;</a:t>
          </a:r>
          <a:endParaRPr lang="uk-UA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smtClean="0"/>
            <a:t>використання електронної пошти для зв’язку з органами управління освітою </a:t>
          </a:r>
          <a:endParaRPr lang="uk-UA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/>
            <a:t>тестування працівників та учнів школи тощо.</a:t>
          </a:r>
          <a:endParaRPr lang="uk-UA" sz="1400" kern="1200" dirty="0"/>
        </a:p>
      </dsp:txBody>
      <dsp:txXfrm>
        <a:off x="6776545" y="712223"/>
        <a:ext cx="2970832" cy="336862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ACD0F4-C6C1-4A85-99E8-A152C1B88612}">
      <dsp:nvSpPr>
        <dsp:cNvPr id="0" name=""/>
        <dsp:cNvSpPr/>
      </dsp:nvSpPr>
      <dsp:spPr>
        <a:xfrm>
          <a:off x="0" y="182118"/>
          <a:ext cx="8424936" cy="52767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smtClean="0"/>
            <a:t>2007 рік:</a:t>
          </a:r>
          <a:endParaRPr lang="uk-UA" sz="2200" kern="1200"/>
        </a:p>
      </dsp:txBody>
      <dsp:txXfrm>
        <a:off x="25759" y="207877"/>
        <a:ext cx="8373418" cy="476152"/>
      </dsp:txXfrm>
    </dsp:sp>
    <dsp:sp modelId="{1AD82EF1-3544-403B-8D7E-B632BC854F52}">
      <dsp:nvSpPr>
        <dsp:cNvPr id="0" name=""/>
        <dsp:cNvSpPr/>
      </dsp:nvSpPr>
      <dsp:spPr>
        <a:xfrm>
          <a:off x="0" y="709788"/>
          <a:ext cx="8424936" cy="1548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700" b="1" kern="1200" dirty="0" smtClean="0">
              <a:cs typeface="Times New Roman" panose="02020603050405020304" pitchFamily="18" charset="0"/>
            </a:rPr>
            <a:t>семінар-практикум директорів загальноосвітніх шкіл Мукачівського району на тему «Інформатизація навчальних закладів: досвід, пошук, перспективи»</a:t>
          </a:r>
          <a:endParaRPr lang="uk-UA" sz="1700" b="1" kern="1200" dirty="0">
            <a:cs typeface="Times New Roman" panose="02020603050405020304" pitchFamily="18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700" b="1" kern="1200" dirty="0" smtClean="0">
              <a:cs typeface="Times New Roman" panose="02020603050405020304" pitchFamily="18" charset="0"/>
            </a:rPr>
            <a:t>семінар-практикум заступників директорів шкіл з виховної  роботи  Мукачівського району «Технології превентивного виховання. Робота з дітьми, схильними до правопорушень»</a:t>
          </a:r>
          <a:endParaRPr lang="uk-UA" sz="1700" b="1" kern="1200" dirty="0">
            <a:cs typeface="Times New Roman" panose="02020603050405020304" pitchFamily="18" charset="0"/>
          </a:endParaRPr>
        </a:p>
      </dsp:txBody>
      <dsp:txXfrm>
        <a:off x="0" y="709788"/>
        <a:ext cx="8424936" cy="1548360"/>
      </dsp:txXfrm>
    </dsp:sp>
    <dsp:sp modelId="{B78319F2-E374-454B-981C-E01D4A1FD08E}">
      <dsp:nvSpPr>
        <dsp:cNvPr id="0" name=""/>
        <dsp:cNvSpPr/>
      </dsp:nvSpPr>
      <dsp:spPr>
        <a:xfrm>
          <a:off x="0" y="2258148"/>
          <a:ext cx="8424936" cy="527670"/>
        </a:xfrm>
        <a:prstGeom prst="roundRect">
          <a:avLst/>
        </a:prstGeom>
        <a:gradFill rotWithShape="0">
          <a:gsLst>
            <a:gs pos="0">
              <a:schemeClr val="accent3">
                <a:hueOff val="6261208"/>
                <a:satOff val="-33630"/>
                <a:lumOff val="589"/>
                <a:alphaOff val="0"/>
                <a:shade val="70000"/>
                <a:satMod val="150000"/>
              </a:schemeClr>
            </a:gs>
            <a:gs pos="34000">
              <a:schemeClr val="accent3">
                <a:hueOff val="6261208"/>
                <a:satOff val="-33630"/>
                <a:lumOff val="589"/>
                <a:alphaOff val="0"/>
                <a:shade val="70000"/>
                <a:satMod val="140000"/>
              </a:schemeClr>
            </a:gs>
            <a:gs pos="70000">
              <a:schemeClr val="accent3">
                <a:hueOff val="6261208"/>
                <a:satOff val="-33630"/>
                <a:lumOff val="589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6261208"/>
                <a:satOff val="-33630"/>
                <a:lumOff val="589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smtClean="0">
              <a:cs typeface="Times New Roman" panose="02020603050405020304" pitchFamily="18" charset="0"/>
            </a:rPr>
            <a:t>2009 рік</a:t>
          </a:r>
          <a:endParaRPr lang="uk-UA" sz="2200" b="1" kern="1200" dirty="0">
            <a:cs typeface="Times New Roman" panose="02020603050405020304" pitchFamily="18" charset="0"/>
          </a:endParaRPr>
        </a:p>
      </dsp:txBody>
      <dsp:txXfrm>
        <a:off x="25759" y="2283907"/>
        <a:ext cx="8373418" cy="476152"/>
      </dsp:txXfrm>
    </dsp:sp>
    <dsp:sp modelId="{F45E60D0-2BBC-4456-A5B1-2B0BBAF1DBC9}">
      <dsp:nvSpPr>
        <dsp:cNvPr id="0" name=""/>
        <dsp:cNvSpPr/>
      </dsp:nvSpPr>
      <dsp:spPr>
        <a:xfrm>
          <a:off x="0" y="2785818"/>
          <a:ext cx="8424936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700" b="1" kern="1200" dirty="0" smtClean="0">
              <a:cs typeface="Times New Roman" panose="02020603050405020304" pitchFamily="18" charset="0"/>
            </a:rPr>
            <a:t>районний семінар-практикум вчителів, що працюють з дітьми – </a:t>
          </a:r>
          <a:r>
            <a:rPr lang="uk-UA" sz="1700" b="1" kern="1200" dirty="0" err="1" smtClean="0">
              <a:cs typeface="Times New Roman" panose="02020603050405020304" pitchFamily="18" charset="0"/>
            </a:rPr>
            <a:t>ромами</a:t>
          </a:r>
          <a:r>
            <a:rPr lang="uk-UA" sz="1700" b="1" kern="1200" dirty="0" smtClean="0">
              <a:cs typeface="Times New Roman" panose="02020603050405020304" pitchFamily="18" charset="0"/>
            </a:rPr>
            <a:t>  «Виявлення та розвиток творчих здібностей молодших школярів»</a:t>
          </a:r>
          <a:endParaRPr lang="uk-UA" sz="1700" b="1" kern="1200" dirty="0">
            <a:cs typeface="Times New Roman" panose="02020603050405020304" pitchFamily="18" charset="0"/>
          </a:endParaRPr>
        </a:p>
      </dsp:txBody>
      <dsp:txXfrm>
        <a:off x="0" y="2785818"/>
        <a:ext cx="8424936" cy="535095"/>
      </dsp:txXfrm>
    </dsp:sp>
    <dsp:sp modelId="{A1A606D5-F0E8-4AFF-AAC5-BBBCF0ADEE09}">
      <dsp:nvSpPr>
        <dsp:cNvPr id="0" name=""/>
        <dsp:cNvSpPr/>
      </dsp:nvSpPr>
      <dsp:spPr>
        <a:xfrm>
          <a:off x="0" y="3320913"/>
          <a:ext cx="8424936" cy="527670"/>
        </a:xfrm>
        <a:prstGeom prst="roundRect">
          <a:avLst/>
        </a:prstGeom>
        <a:gradFill rotWithShape="0">
          <a:gsLst>
            <a:gs pos="0">
              <a:schemeClr val="accent3">
                <a:hueOff val="12522416"/>
                <a:satOff val="-67259"/>
                <a:lumOff val="1178"/>
                <a:alphaOff val="0"/>
                <a:shade val="70000"/>
                <a:satMod val="150000"/>
              </a:schemeClr>
            </a:gs>
            <a:gs pos="34000">
              <a:schemeClr val="accent3">
                <a:hueOff val="12522416"/>
                <a:satOff val="-67259"/>
                <a:lumOff val="1178"/>
                <a:alphaOff val="0"/>
                <a:shade val="70000"/>
                <a:satMod val="140000"/>
              </a:schemeClr>
            </a:gs>
            <a:gs pos="70000">
              <a:schemeClr val="accent3">
                <a:hueOff val="12522416"/>
                <a:satOff val="-67259"/>
                <a:lumOff val="1178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3">
                <a:hueOff val="12522416"/>
                <a:satOff val="-67259"/>
                <a:lumOff val="1178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smtClean="0">
              <a:cs typeface="Times New Roman" panose="02020603050405020304" pitchFamily="18" charset="0"/>
            </a:rPr>
            <a:t>2010 рік</a:t>
          </a:r>
          <a:endParaRPr lang="uk-UA" sz="2200" b="1" kern="1200" dirty="0">
            <a:cs typeface="Times New Roman" panose="02020603050405020304" pitchFamily="18" charset="0"/>
          </a:endParaRPr>
        </a:p>
      </dsp:txBody>
      <dsp:txXfrm>
        <a:off x="25759" y="3346672"/>
        <a:ext cx="8373418" cy="476152"/>
      </dsp:txXfrm>
    </dsp:sp>
    <dsp:sp modelId="{962BD667-32E0-4F28-8C28-233B3F353069}">
      <dsp:nvSpPr>
        <dsp:cNvPr id="0" name=""/>
        <dsp:cNvSpPr/>
      </dsp:nvSpPr>
      <dsp:spPr>
        <a:xfrm>
          <a:off x="0" y="3848583"/>
          <a:ext cx="8424936" cy="1297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700" b="1" kern="1200" dirty="0" smtClean="0">
              <a:cs typeface="Times New Roman" panose="02020603050405020304" pitchFamily="18" charset="0"/>
            </a:rPr>
            <a:t>районний  семінар – практикум вчителів предметів духовно-морального спрямування «Формування духовних цінностей особистості учня  на уроках предметів духовно-морального спрямування»</a:t>
          </a:r>
          <a:endParaRPr lang="uk-UA" sz="1700" b="1" kern="1200" dirty="0">
            <a:cs typeface="Times New Roman" panose="02020603050405020304" pitchFamily="18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700" b="1" kern="1200" smtClean="0">
              <a:cs typeface="Times New Roman" panose="02020603050405020304" pitchFamily="18" charset="0"/>
            </a:rPr>
            <a:t>семінар-практикум шкільних психологів Мукачівського району «Профілактика шкідливих звичок серед учнівської молоді»</a:t>
          </a:r>
          <a:endParaRPr lang="uk-UA" sz="1700" b="1" kern="1200" dirty="0">
            <a:cs typeface="Times New Roman" panose="02020603050405020304" pitchFamily="18" charset="0"/>
          </a:endParaRPr>
        </a:p>
      </dsp:txBody>
      <dsp:txXfrm>
        <a:off x="0" y="3848583"/>
        <a:ext cx="8424936" cy="12978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diagrams.loki3.com/VaryingWidthList+Icon">
  <dgm:title val="Список змінної ширини"/>
  <dgm:desc val="Використовується для виокремлення елементів різної важливості. Рекомендовано використовувати з великою кількістю тексту рівня 1. Ширина кожної фігури залежить від кількості тексту в ній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6E22E-288A-414B-A8DE-E4DBD03D5FC0}" type="datetimeFigureOut">
              <a:rPr lang="uk-UA" smtClean="0"/>
              <a:t>20.02.2014</a:t>
            </a:fld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14579-D02A-4B51-B5DF-8EC449F77AC7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6812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A9AE7E-E0F9-4C51-AD9A-F4C3A6E23BBF}" type="datetimeFigureOut">
              <a:rPr lang="uk-UA" smtClean="0"/>
              <a:t>20.02.2014</a:t>
            </a:fld>
            <a:endParaRPr lang="uk-UA" dirty="0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dirty="0" smtClean="0"/>
              <a:t>Зразок тексту</a:t>
            </a:r>
          </a:p>
          <a:p>
            <a:pPr lvl="1"/>
            <a:r>
              <a:rPr lang="uk-UA" dirty="0" smtClean="0"/>
              <a:t>Другий рівень</a:t>
            </a:r>
          </a:p>
          <a:p>
            <a:pPr lvl="2"/>
            <a:r>
              <a:rPr lang="uk-UA" dirty="0" smtClean="0"/>
              <a:t>Третій рівень</a:t>
            </a:r>
          </a:p>
          <a:p>
            <a:pPr lvl="3"/>
            <a:r>
              <a:rPr lang="uk-UA" dirty="0" smtClean="0"/>
              <a:t>Четвертий рівень</a:t>
            </a:r>
          </a:p>
          <a:p>
            <a:pPr lvl="4"/>
            <a:r>
              <a:rPr lang="uk-UA" dirty="0" smtClean="0"/>
              <a:t>П'ятий рівень</a:t>
            </a:r>
            <a:endParaRPr lang="uk-UA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74690-7256-4BB9-AC0F-97AEAE8CDEC2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7426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74690-7256-4BB9-AC0F-97AEAE8CDEC2}" type="slidenum">
              <a:rPr lang="uk-UA" smtClean="0"/>
              <a:t>7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02719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6792" y="1905003"/>
            <a:ext cx="9435241" cy="1625599"/>
          </a:xfrm>
        </p:spPr>
        <p:txBody>
          <a:bodyPr>
            <a:normAutofit/>
          </a:bodyPr>
          <a:lstStyle>
            <a:lvl1pPr algn="ctr">
              <a:lnSpc>
                <a:spcPct val="90000"/>
              </a:lnSpc>
              <a:defRPr sz="48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82103" y="3657123"/>
            <a:ext cx="9429931" cy="991077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E36636D-D922-432D-A958-524484B5923D}" type="datetimeFigureOut">
              <a:rPr lang="uk-UA" smtClean="0"/>
              <a:pPr/>
              <a:t>20.02.2014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28FB93-0A08-4E7D-8E63-9EFA29F1E093}" type="slidenum">
              <a:rPr lang="uk-UA" smtClean="0"/>
              <a:pPr/>
              <a:t>‹#›</a:t>
            </a:fld>
            <a:endParaRPr lang="uk-UA" dirty="0"/>
          </a:p>
        </p:txBody>
      </p:sp>
      <p:grpSp>
        <p:nvGrpSpPr>
          <p:cNvPr id="7" name="Групувати 6"/>
          <p:cNvGrpSpPr/>
          <p:nvPr/>
        </p:nvGrpSpPr>
        <p:grpSpPr>
          <a:xfrm>
            <a:off x="1218882" y="1600200"/>
            <a:ext cx="9739746" cy="73152"/>
            <a:chOff x="914400" y="1200150"/>
            <a:chExt cx="7306712" cy="54864"/>
          </a:xfrm>
        </p:grpSpPr>
        <p:sp>
          <p:nvSpPr>
            <p:cNvPr id="8" name="Овал 7"/>
            <p:cNvSpPr/>
            <p:nvPr/>
          </p:nvSpPr>
          <p:spPr>
            <a:xfrm>
              <a:off x="8166248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9" name="Овал 8"/>
            <p:cNvSpPr/>
            <p:nvPr/>
          </p:nvSpPr>
          <p:spPr>
            <a:xfrm>
              <a:off x="914400" y="12001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grpSp>
          <p:nvGrpSpPr>
            <p:cNvPr id="10" name="Групувати 9"/>
            <p:cNvGrpSpPr/>
            <p:nvPr/>
          </p:nvGrpSpPr>
          <p:grpSpPr>
            <a:xfrm>
              <a:off x="1036847" y="12076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1" name="Пряма сполучна лінія 10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 сполучна лінія 11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Групувати 12"/>
          <p:cNvGrpSpPr/>
          <p:nvPr/>
        </p:nvGrpSpPr>
        <p:grpSpPr>
          <a:xfrm>
            <a:off x="1218882" y="4851400"/>
            <a:ext cx="9739746" cy="73152"/>
            <a:chOff x="914400" y="3638550"/>
            <a:chExt cx="7306712" cy="54864"/>
          </a:xfrm>
        </p:grpSpPr>
        <p:sp>
          <p:nvSpPr>
            <p:cNvPr id="14" name="Овал 13"/>
            <p:cNvSpPr/>
            <p:nvPr/>
          </p:nvSpPr>
          <p:spPr>
            <a:xfrm>
              <a:off x="8166248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914400" y="3638550"/>
              <a:ext cx="54864" cy="54864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grpSp>
          <p:nvGrpSpPr>
            <p:cNvPr id="16" name="Групувати 15"/>
            <p:cNvGrpSpPr/>
            <p:nvPr/>
          </p:nvGrpSpPr>
          <p:grpSpPr>
            <a:xfrm>
              <a:off x="1036847" y="3646026"/>
              <a:ext cx="7074290" cy="38998"/>
              <a:chOff x="2141408" y="1752956"/>
              <a:chExt cx="7315200" cy="38998"/>
            </a:xfrm>
            <a:solidFill>
              <a:schemeClr val="tx2"/>
            </a:solidFill>
          </p:grpSpPr>
          <p:cxnSp>
            <p:nvCxnSpPr>
              <p:cNvPr id="17" name="Пряма сполучна лінія 16"/>
              <p:cNvCxnSpPr/>
              <p:nvPr/>
            </p:nvCxnSpPr>
            <p:spPr>
              <a:xfrm>
                <a:off x="2141408" y="1752956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 сполучна лінія 17"/>
              <p:cNvCxnSpPr/>
              <p:nvPr/>
            </p:nvCxnSpPr>
            <p:spPr>
              <a:xfrm>
                <a:off x="2141408" y="1791954"/>
                <a:ext cx="7315200" cy="0"/>
              </a:xfrm>
              <a:prstGeom prst="line">
                <a:avLst/>
              </a:prstGeom>
              <a:grpFill/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437643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uk-UA" smtClean="0"/>
              <a:pPr/>
              <a:t>20.02.2014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2322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9834563" y="434975"/>
            <a:ext cx="1168400" cy="56610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1217613" y="434975"/>
            <a:ext cx="8413750" cy="5661025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uk-UA" smtClean="0"/>
              <a:pPr/>
              <a:t>20.02.2014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8570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uk-UA" smtClean="0"/>
              <a:pPr/>
              <a:t>20.02.2014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9906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030" y="990599"/>
            <a:ext cx="9344765" cy="2235203"/>
          </a:xfrm>
        </p:spPr>
        <p:txBody>
          <a:bodyPr anchor="b">
            <a:normAutofit/>
          </a:bodyPr>
          <a:lstStyle>
            <a:lvl1pPr algn="ctr">
              <a:lnSpc>
                <a:spcPct val="90000"/>
              </a:lnSpc>
              <a:defRPr sz="4800" b="0" cap="none" baseline="0"/>
            </a:lvl1pPr>
          </a:lstStyle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body" idx="1"/>
          </p:nvPr>
        </p:nvSpPr>
        <p:spPr>
          <a:xfrm>
            <a:off x="1422030" y="3733800"/>
            <a:ext cx="9344765" cy="1219200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uk-UA" smtClean="0"/>
              <a:pPr/>
              <a:t>20.02.2014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uk-UA" smtClean="0"/>
              <a:pPr/>
              <a:t>‹#›</a:t>
            </a:fld>
            <a:endParaRPr lang="uk-UA" dirty="0"/>
          </a:p>
        </p:txBody>
      </p:sp>
      <p:grpSp>
        <p:nvGrpSpPr>
          <p:cNvPr id="13" name="Групувати 12"/>
          <p:cNvGrpSpPr/>
          <p:nvPr/>
        </p:nvGrpSpPr>
        <p:grpSpPr>
          <a:xfrm>
            <a:off x="3273781" y="3475736"/>
            <a:ext cx="5641265" cy="54864"/>
            <a:chOff x="2455975" y="2588441"/>
            <a:chExt cx="4232051" cy="41148"/>
          </a:xfrm>
        </p:grpSpPr>
        <p:sp>
          <p:nvSpPr>
            <p:cNvPr id="14" name="Овал 13"/>
            <p:cNvSpPr/>
            <p:nvPr/>
          </p:nvSpPr>
          <p:spPr>
            <a:xfrm>
              <a:off x="6642306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2455975" y="2588441"/>
              <a:ext cx="45720" cy="41148"/>
            </a:xfrm>
            <a:prstGeom prst="ellipse">
              <a:avLst/>
            </a:prstGeom>
            <a:solidFill>
              <a:schemeClr val="tx1"/>
            </a:solidFill>
            <a:ln w="264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nstantia"/>
                <a:ea typeface="+mn-ea"/>
                <a:cs typeface="+mn-cs"/>
              </a:endParaRPr>
            </a:p>
          </p:txBody>
        </p:sp>
        <p:grpSp>
          <p:nvGrpSpPr>
            <p:cNvPr id="16" name="Групувати 15"/>
            <p:cNvGrpSpPr/>
            <p:nvPr/>
          </p:nvGrpSpPr>
          <p:grpSpPr>
            <a:xfrm>
              <a:off x="2563229" y="2594391"/>
              <a:ext cx="4023360" cy="29249"/>
              <a:chOff x="2550323" y="3458731"/>
              <a:chExt cx="4023360" cy="38998"/>
            </a:xfrm>
          </p:grpSpPr>
          <p:cxnSp>
            <p:nvCxnSpPr>
              <p:cNvPr id="17" name="Пряма сполучна лінія 16"/>
              <p:cNvCxnSpPr/>
              <p:nvPr/>
            </p:nvCxnSpPr>
            <p:spPr>
              <a:xfrm>
                <a:off x="2550323" y="3458731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  <p:cxnSp>
            <p:nvCxnSpPr>
              <p:cNvPr id="18" name="Пряма сполучна лінія 17"/>
              <p:cNvCxnSpPr/>
              <p:nvPr/>
            </p:nvCxnSpPr>
            <p:spPr>
              <a:xfrm>
                <a:off x="2550323" y="3497729"/>
                <a:ext cx="4023360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55262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218883" y="1803400"/>
            <a:ext cx="4773956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95986" y="1803400"/>
            <a:ext cx="4773956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uk-UA" smtClean="0"/>
              <a:pPr/>
              <a:t>20.02.2014</a:t>
            </a:fld>
            <a:endParaRPr lang="uk-UA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6077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body" idx="1"/>
          </p:nvPr>
        </p:nvSpPr>
        <p:spPr>
          <a:xfrm>
            <a:off x="1222945" y="1803400"/>
            <a:ext cx="4769806" cy="711200"/>
          </a:xfrm>
        </p:spPr>
        <p:txBody>
          <a:bodyPr anchor="ctr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1218883" y="2514600"/>
            <a:ext cx="4773956" cy="35560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5" name="Підзаголовок 4"/>
          <p:cNvSpPr>
            <a:spLocks noGrp="1"/>
          </p:cNvSpPr>
          <p:nvPr>
            <p:ph type="body" sz="quarter" idx="3"/>
          </p:nvPr>
        </p:nvSpPr>
        <p:spPr>
          <a:xfrm>
            <a:off x="6200049" y="1803400"/>
            <a:ext cx="4769806" cy="711200"/>
          </a:xfrm>
        </p:spPr>
        <p:txBody>
          <a:bodyPr anchor="ctr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95986" y="2514600"/>
            <a:ext cx="4773956" cy="35560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uk-UA" smtClean="0"/>
              <a:pPr/>
              <a:t>20.02.2014</a:t>
            </a:fld>
            <a:endParaRPr lang="uk-UA" dirty="0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4258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uk-UA" smtClean="0"/>
              <a:pPr/>
              <a:t>20.02.2014</a:t>
            </a:fld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6593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uk-UA" smtClean="0"/>
              <a:pPr/>
              <a:t>20.02.2014</a:t>
            </a:fld>
            <a:endParaRPr lang="uk-UA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2128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1168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218883" y="1803400"/>
            <a:ext cx="6602281" cy="4267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dirty="0"/>
          </a:p>
        </p:txBody>
      </p:sp>
      <p:sp>
        <p:nvSpPr>
          <p:cNvPr id="4" name="Підзаголовок 3"/>
          <p:cNvSpPr>
            <a:spLocks noGrp="1"/>
          </p:cNvSpPr>
          <p:nvPr>
            <p:ph type="body" sz="half" idx="2"/>
          </p:nvPr>
        </p:nvSpPr>
        <p:spPr>
          <a:xfrm>
            <a:off x="8125883" y="1803400"/>
            <a:ext cx="2844060" cy="4267201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uk-UA" smtClean="0"/>
              <a:pPr/>
              <a:t>20.02.2014</a:t>
            </a:fld>
            <a:endParaRPr lang="uk-UA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586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1218883" y="1803400"/>
            <a:ext cx="6602280" cy="4267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1168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338739" y="1925320"/>
            <a:ext cx="6362567" cy="4023360"/>
          </a:xfr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 dirty="0"/>
          </a:p>
        </p:txBody>
      </p:sp>
      <p:sp>
        <p:nvSpPr>
          <p:cNvPr id="4" name="Підзаголовок 3"/>
          <p:cNvSpPr>
            <a:spLocks noGrp="1"/>
          </p:cNvSpPr>
          <p:nvPr>
            <p:ph type="body" sz="half" idx="2"/>
          </p:nvPr>
        </p:nvSpPr>
        <p:spPr>
          <a:xfrm>
            <a:off x="8125883" y="1803401"/>
            <a:ext cx="2844060" cy="41656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uk-UA" smtClean="0"/>
              <a:pPr/>
              <a:t>20.02.2014</a:t>
            </a:fld>
            <a:endParaRPr lang="uk-UA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0505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кутник 9"/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dirty="0"/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304721" y="301752"/>
            <a:ext cx="11579384" cy="6254496"/>
          </a:xfrm>
          <a:prstGeom prst="roundRect">
            <a:avLst>
              <a:gd name="adj" fmla="val 2341"/>
            </a:avLst>
          </a:prstGeom>
          <a:solidFill>
            <a:srgbClr val="FFFFFF"/>
          </a:solidFill>
          <a:ln>
            <a:noFill/>
          </a:ln>
          <a:effectLst>
            <a:innerShdw blurRad="508000">
              <a:srgbClr val="FFD14B">
                <a:alpha val="6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1168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uk-UA" dirty="0" smtClean="0"/>
              <a:t>Зразок заголовка</a:t>
            </a: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body" idx="1"/>
          </p:nvPr>
        </p:nvSpPr>
        <p:spPr>
          <a:xfrm>
            <a:off x="1218883" y="1803400"/>
            <a:ext cx="975106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dirty="0" smtClean="0"/>
              <a:t>Зразок тексту</a:t>
            </a:r>
          </a:p>
          <a:p>
            <a:pPr lvl="1"/>
            <a:r>
              <a:rPr lang="uk-UA" dirty="0" smtClean="0"/>
              <a:t>Другий рівень</a:t>
            </a:r>
          </a:p>
          <a:p>
            <a:pPr lvl="2"/>
            <a:r>
              <a:rPr lang="uk-UA" dirty="0" smtClean="0"/>
              <a:t>Третій рівень</a:t>
            </a:r>
          </a:p>
          <a:p>
            <a:pPr lvl="3"/>
            <a:r>
              <a:rPr lang="uk-UA" dirty="0" smtClean="0"/>
              <a:t>Четвертий рівень</a:t>
            </a:r>
          </a:p>
          <a:p>
            <a:pPr lvl="4"/>
            <a:r>
              <a:rPr lang="uk-UA" dirty="0" smtClean="0"/>
              <a:t>П'ятий рівень</a:t>
            </a:r>
            <a:endParaRPr lang="uk-UA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836898" y="6172200"/>
            <a:ext cx="1218883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8E36636D-D922-432D-A958-524484B5923D}" type="datetimeFigureOut">
              <a:rPr lang="uk-UA" smtClean="0"/>
              <a:pPr/>
              <a:t>20.02.2014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1218882" y="6172200"/>
            <a:ext cx="741487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10258928" y="6172200"/>
            <a:ext cx="711015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DF28FB93-0A08-4E7D-8E63-9EFA29F1E093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0722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039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14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53896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55648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59152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660904" indent="-246888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19.jpeg"/><Relationship Id="rId7" Type="http://schemas.openxmlformats.org/officeDocument/2006/relationships/diagramQuickStyle" Target="../diagrams/quickStyle9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image" Target="../media/image20.jpeg"/><Relationship Id="rId9" Type="http://schemas.microsoft.com/office/2007/relationships/diagramDrawing" Target="../diagrams/drawing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Layout" Target="../diagrams/layout10.xml"/><Relationship Id="rId7" Type="http://schemas.openxmlformats.org/officeDocument/2006/relationships/image" Target="../media/image21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Relationship Id="rId9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8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microsoft.com/office/2007/relationships/diagramDrawing" Target="../diagrams/drawing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image" Target="../media/image12.png"/><Relationship Id="rId7" Type="http://schemas.openxmlformats.org/officeDocument/2006/relationships/diagramLayout" Target="../diagrams/layout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5.xml"/><Relationship Id="rId11" Type="http://schemas.openxmlformats.org/officeDocument/2006/relationships/image" Target="../media/image10.png"/><Relationship Id="rId5" Type="http://schemas.microsoft.com/office/2007/relationships/hdphoto" Target="../media/hdphoto4.wdp"/><Relationship Id="rId10" Type="http://schemas.microsoft.com/office/2007/relationships/diagramDrawing" Target="../diagrams/drawing5.xml"/><Relationship Id="rId4" Type="http://schemas.openxmlformats.org/officeDocument/2006/relationships/image" Target="../media/image13.png"/><Relationship Id="rId9" Type="http://schemas.openxmlformats.org/officeDocument/2006/relationships/diagramColors" Target="../diagrams/colors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image" Target="../media/image14.jpeg"/><Relationship Id="rId7" Type="http://schemas.openxmlformats.org/officeDocument/2006/relationships/diagramData" Target="../diagrams/data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microsoft.com/office/2007/relationships/diagramDrawing" Target="../diagrams/drawing6.xml"/><Relationship Id="rId5" Type="http://schemas.openxmlformats.org/officeDocument/2006/relationships/image" Target="../media/image16.jpeg"/><Relationship Id="rId10" Type="http://schemas.openxmlformats.org/officeDocument/2006/relationships/diagramColors" Target="../diagrams/colors6.xml"/><Relationship Id="rId4" Type="http://schemas.openxmlformats.org/officeDocument/2006/relationships/image" Target="../media/image15.jpeg"/><Relationship Id="rId9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6792" y="1052737"/>
            <a:ext cx="9435241" cy="2477866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Удосконалення системи управління навчальним закладом </a:t>
            </a:r>
            <a:r>
              <a:rPr lang="uk-UA" sz="3600" b="1" smtClean="0"/>
              <a:t>як </a:t>
            </a:r>
            <a:r>
              <a:rPr lang="uk-UA" sz="3600" b="1" smtClean="0"/>
              <a:t>умова </a:t>
            </a:r>
            <a:r>
              <a:rPr lang="uk-UA" sz="3600" b="1" dirty="0" smtClean="0"/>
              <a:t>творчого розвитку вчителя та учня</a:t>
            </a:r>
            <a:endParaRPr lang="uk-UA" sz="3600" b="1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uk-UA" cap="none" dirty="0"/>
              <a:t>З</a:t>
            </a:r>
            <a:r>
              <a:rPr lang="uk-UA" cap="none" dirty="0" smtClean="0"/>
              <a:t> досвіду роботи </a:t>
            </a:r>
          </a:p>
          <a:p>
            <a:pPr algn="r"/>
            <a:r>
              <a:rPr lang="uk-UA" cap="none" dirty="0" smtClean="0"/>
              <a:t>директора </a:t>
            </a:r>
            <a:r>
              <a:rPr lang="uk-UA" cap="none" dirty="0" err="1"/>
              <a:t>В</a:t>
            </a:r>
            <a:r>
              <a:rPr lang="uk-UA" cap="none" dirty="0" err="1" smtClean="0"/>
              <a:t>еликолучківської</a:t>
            </a:r>
            <a:r>
              <a:rPr lang="uk-UA" cap="none" dirty="0" smtClean="0"/>
              <a:t> ЗОШ І – ІІІ ступенів </a:t>
            </a:r>
          </a:p>
          <a:p>
            <a:pPr algn="r"/>
            <a:r>
              <a:rPr lang="uk-UA" cap="none" dirty="0"/>
              <a:t>М</a:t>
            </a:r>
            <a:r>
              <a:rPr lang="uk-UA" cap="none" dirty="0" smtClean="0"/>
              <a:t>укачівської районної ради Закарпатської області</a:t>
            </a:r>
          </a:p>
          <a:p>
            <a:pPr algn="r"/>
            <a:r>
              <a:rPr lang="uk-UA" b="1" cap="none" dirty="0" err="1" smtClean="0"/>
              <a:t>Рубіш</a:t>
            </a:r>
            <a:r>
              <a:rPr lang="uk-UA" b="1" cap="none" dirty="0" smtClean="0"/>
              <a:t> Надії Іванівни</a:t>
            </a:r>
            <a:endParaRPr lang="uk-UA" b="1" cap="none" dirty="0"/>
          </a:p>
        </p:txBody>
      </p:sp>
      <p:pic>
        <p:nvPicPr>
          <p:cNvPr id="1027" name="Picture 3" descr="C:\Users\Михайло Михайлович\Desktop\Рубіш Н.І. Матеріали на конкурс\Портфоліо Рубіш Н.І., директора Великолучківської ЗОШ І - ІІІ ступенів 2013-2014 н.р\Фото школи\DSC0982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796" y="3645024"/>
            <a:ext cx="3672408" cy="2458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54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620936"/>
          </a:xfrm>
        </p:spPr>
        <p:txBody>
          <a:bodyPr/>
          <a:lstStyle/>
          <a:p>
            <a:pPr algn="just"/>
            <a:r>
              <a:rPr lang="uk-UA" b="1" dirty="0" smtClean="0"/>
              <a:t>Результати діяльності школи</a:t>
            </a:r>
            <a:endParaRPr lang="uk-UA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10558908" y="1803400"/>
            <a:ext cx="576064" cy="4267200"/>
          </a:xfrm>
        </p:spPr>
        <p:txBody>
          <a:bodyPr>
            <a:normAutofit/>
          </a:bodyPr>
          <a:lstStyle/>
          <a:p>
            <a:endParaRPr lang="uk-UA" dirty="0"/>
          </a:p>
        </p:txBody>
      </p:sp>
      <p:pic>
        <p:nvPicPr>
          <p:cNvPr id="1029" name="Picture 5" descr="https://lh3.googleusercontent.com/-X5xFEDPu1rI/UWwdGR2ATGI/AAAAAAAABFY/npnY2e49Aqk/w448-h336-no/DSC0547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34772" y="548680"/>
            <a:ext cx="2376262" cy="1782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Михайло Михайлович\Desktop\DSC0518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34772" y="2564904"/>
            <a:ext cx="240026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Михайло Михайлович\Desktop\DSC0490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34772" y="4581128"/>
            <a:ext cx="240026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Місце для вмісту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67454480"/>
              </p:ext>
            </p:extLst>
          </p:nvPr>
        </p:nvGraphicFramePr>
        <p:xfrm>
          <a:off x="621804" y="1052736"/>
          <a:ext cx="842493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32355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548680"/>
            <a:ext cx="9751060" cy="619472"/>
          </a:xfrm>
        </p:spPr>
        <p:txBody>
          <a:bodyPr/>
          <a:lstStyle/>
          <a:p>
            <a:r>
              <a:rPr lang="uk-UA" b="1" dirty="0" smtClean="0"/>
              <a:t>  Результати </a:t>
            </a:r>
            <a:r>
              <a:rPr lang="uk-UA" b="1" dirty="0"/>
              <a:t>діяльності школи</a:t>
            </a: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70446164"/>
              </p:ext>
            </p:extLst>
          </p:nvPr>
        </p:nvGraphicFramePr>
        <p:xfrm>
          <a:off x="765820" y="1340768"/>
          <a:ext cx="734481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Users\Михайло Михайлович\Desktop\Рубіш Н.І. Матеріали на конкурс\Портфоліо Рубіш Н.І., директора Великолучківської ЗОШ І - ІІІ ступенів 2013-2014 н.р\Фото школи\PA1207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0676" y="404664"/>
            <a:ext cx="2952328" cy="198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Михайло Михайлович\Desktop\Рубіш Н.І. Матеріали на конкурс\Портфоліо Рубіш Н.І., директора Великолучківської ЗОШ І - ІІІ ступенів 2013-2014 н.р\Фото школи\P603002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0676" y="4662863"/>
            <a:ext cx="2952328" cy="186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Михайло Михайлович\Desktop\Рубіш Н.І. Матеріали на конкурс\Портфоліо Рубіш Н.І., директора Великолучківської ЗОШ І - ІІІ ступенів 2013-2014 н.р\Плани і фото  проведення семінарів\Семінар (бібліотекарі) жовтень 2013\_DSC0676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4051" y="2636912"/>
            <a:ext cx="2978953" cy="178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66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Динаміка</a:t>
            </a:r>
            <a:br>
              <a:rPr lang="uk-UA" dirty="0" smtClean="0"/>
            </a:br>
            <a:r>
              <a:rPr lang="uk-UA" dirty="0" smtClean="0"/>
              <a:t>подальшого </a:t>
            </a:r>
            <a:r>
              <a:rPr lang="uk-UA" dirty="0"/>
              <a:t>навчання випускників школи</a:t>
            </a:r>
            <a:r>
              <a:rPr lang="uk-UA" dirty="0" smtClean="0"/>
              <a:t> </a:t>
            </a:r>
            <a:endParaRPr lang="uk-UA" dirty="0"/>
          </a:p>
        </p:txBody>
      </p:sp>
      <p:graphicFrame>
        <p:nvGraphicFramePr>
          <p:cNvPr id="12" name="Місце для вмісту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8969814"/>
              </p:ext>
            </p:extLst>
          </p:nvPr>
        </p:nvGraphicFramePr>
        <p:xfrm>
          <a:off x="261764" y="1754814"/>
          <a:ext cx="3623480" cy="3925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Місце для вмісту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1195569"/>
              </p:ext>
            </p:extLst>
          </p:nvPr>
        </p:nvGraphicFramePr>
        <p:xfrm>
          <a:off x="3826159" y="1754814"/>
          <a:ext cx="3888433" cy="3925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Місце для вмісту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0756707"/>
              </p:ext>
            </p:extLst>
          </p:nvPr>
        </p:nvGraphicFramePr>
        <p:xfrm>
          <a:off x="7822604" y="1754814"/>
          <a:ext cx="3888432" cy="3925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6485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Результативність</a:t>
            </a:r>
            <a:br>
              <a:rPr lang="uk-UA" dirty="0" smtClean="0"/>
            </a:br>
            <a:r>
              <a:rPr lang="uk-UA" dirty="0" smtClean="0"/>
              <a:t>участі учнів </a:t>
            </a:r>
            <a:r>
              <a:rPr lang="uk-UA" dirty="0"/>
              <a:t>у ІІ етапі предметних    олімпіад</a:t>
            </a:r>
            <a:r>
              <a:rPr lang="uk-UA" dirty="0" smtClean="0"/>
              <a:t> </a:t>
            </a: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603276"/>
              </p:ext>
            </p:extLst>
          </p:nvPr>
        </p:nvGraphicFramePr>
        <p:xfrm>
          <a:off x="1219200" y="1803400"/>
          <a:ext cx="9750425" cy="4649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6510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69294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Прогнозована модель випускника основної школи</a:t>
            </a:r>
            <a:endParaRPr lang="uk-UA" b="1" dirty="0"/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389829"/>
              </p:ext>
            </p:extLst>
          </p:nvPr>
        </p:nvGraphicFramePr>
        <p:xfrm>
          <a:off x="621804" y="1196752"/>
          <a:ext cx="1094521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2866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69294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Прогнозована модель випускника старшої школи</a:t>
            </a:r>
            <a:endParaRPr lang="uk-UA" b="1" dirty="0"/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437054"/>
              </p:ext>
            </p:extLst>
          </p:nvPr>
        </p:nvGraphicFramePr>
        <p:xfrm>
          <a:off x="621804" y="1196752"/>
          <a:ext cx="1094521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579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err="1" smtClean="0"/>
              <a:t>Успіху</a:t>
            </a:r>
            <a:r>
              <a:rPr lang="ru-RU" sz="3600" b="1" dirty="0" smtClean="0"/>
              <a:t> </a:t>
            </a:r>
            <a:r>
              <a:rPr lang="ru-RU" sz="3600" b="1" dirty="0" err="1"/>
              <a:t>досягає</a:t>
            </a:r>
            <a:r>
              <a:rPr lang="ru-RU" sz="3600" b="1" dirty="0"/>
              <a:t> той, </a:t>
            </a:r>
            <a:r>
              <a:rPr lang="ru-RU" sz="3600" b="1" dirty="0" err="1" smtClean="0"/>
              <a:t>хто</a:t>
            </a:r>
            <a:r>
              <a:rPr lang="ru-RU" sz="3600" b="1" dirty="0" smtClean="0"/>
              <a:t> </a:t>
            </a:r>
            <a:r>
              <a:rPr lang="ru-RU" sz="3600" b="1" dirty="0" err="1"/>
              <a:t>його</a:t>
            </a:r>
            <a:r>
              <a:rPr lang="ru-RU" sz="3600" b="1" dirty="0"/>
              <a:t> </a:t>
            </a:r>
            <a:r>
              <a:rPr lang="ru-RU" sz="3600" b="1" dirty="0" err="1" smtClean="0"/>
              <a:t>прагне</a:t>
            </a:r>
            <a:r>
              <a:rPr lang="ru-RU" sz="3600" b="1" dirty="0" smtClean="0"/>
              <a:t>!</a:t>
            </a:r>
            <a:endParaRPr lang="uk-UA" sz="3600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800" b="1" dirty="0"/>
              <a:t>Місія школи : </a:t>
            </a:r>
            <a:endParaRPr lang="uk-UA" sz="2800" b="1" dirty="0" smtClean="0"/>
          </a:p>
          <a:p>
            <a:pPr marL="0" indent="0" algn="just">
              <a:buNone/>
            </a:pPr>
            <a:r>
              <a:rPr lang="uk-UA" smtClean="0"/>
              <a:t>Формувати особистість </a:t>
            </a:r>
            <a:r>
              <a:rPr lang="uk-UA" dirty="0"/>
              <a:t>учня, спрямовану на досягнення успіху в житті, виконання різних життєвих та соціальних ролей</a:t>
            </a:r>
          </a:p>
          <a:p>
            <a:r>
              <a:rPr lang="uk-UA" sz="2800" b="1" dirty="0"/>
              <a:t>Головна мета</a:t>
            </a:r>
            <a:r>
              <a:rPr lang="uk-UA" dirty="0"/>
              <a:t>: </a:t>
            </a:r>
            <a:endParaRPr lang="uk-UA" dirty="0" smtClean="0"/>
          </a:p>
          <a:p>
            <a:pPr marL="0" indent="0" algn="just">
              <a:buNone/>
            </a:pPr>
            <a:r>
              <a:rPr lang="uk-UA" dirty="0" smtClean="0"/>
              <a:t>забезпечити </a:t>
            </a:r>
            <a:r>
              <a:rPr lang="uk-UA" dirty="0"/>
              <a:t>максимальний розвиток особистості учня та його підготовку до самореалізації у житті з опорою на ціннісні орієнтири (інтелект + культура + здоров’я) 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2465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«</a:t>
            </a:r>
            <a:r>
              <a:rPr lang="uk-UA" b="1" dirty="0" smtClean="0"/>
              <a:t>Керуй з допомогою розуму, </a:t>
            </a:r>
            <a:br>
              <a:rPr lang="uk-UA" b="1" dirty="0" smtClean="0"/>
            </a:br>
            <a:r>
              <a:rPr lang="uk-UA" b="1" dirty="0" smtClean="0"/>
              <a:t>веди з допомогою серця</a:t>
            </a:r>
            <a:r>
              <a:rPr lang="uk-UA" dirty="0" smtClean="0"/>
              <a:t>»</a:t>
            </a:r>
            <a:endParaRPr lang="uk-UA" dirty="0"/>
          </a:p>
        </p:txBody>
      </p:sp>
      <p:graphicFrame>
        <p:nvGraphicFramePr>
          <p:cNvPr id="6" name="Місце для вмісту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5081467"/>
              </p:ext>
            </p:extLst>
          </p:nvPr>
        </p:nvGraphicFramePr>
        <p:xfrm>
          <a:off x="1219200" y="1803400"/>
          <a:ext cx="9750425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787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/>
              <a:t>Управління</a:t>
            </a:r>
            <a:r>
              <a:rPr lang="ru-RU" b="1" dirty="0"/>
              <a:t> </a:t>
            </a:r>
            <a:r>
              <a:rPr lang="ru-RU" b="1" dirty="0" err="1"/>
              <a:t>навчальним</a:t>
            </a:r>
            <a:r>
              <a:rPr lang="ru-RU" b="1" dirty="0"/>
              <a:t> </a:t>
            </a:r>
            <a:r>
              <a:rPr lang="ru-RU" b="1" dirty="0" smtClean="0"/>
              <a:t>закладом</a:t>
            </a:r>
            <a:br>
              <a:rPr lang="ru-RU" b="1" dirty="0" smtClean="0"/>
            </a:br>
            <a:r>
              <a:rPr lang="ru-RU" b="1" dirty="0" err="1" smtClean="0"/>
              <a:t>Підсистеми</a:t>
            </a:r>
            <a:endParaRPr lang="uk-UA" dirty="0"/>
          </a:p>
        </p:txBody>
      </p:sp>
      <p:graphicFrame>
        <p:nvGraphicFramePr>
          <p:cNvPr id="7" name="Місце для вмісту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4190088"/>
              </p:ext>
            </p:extLst>
          </p:nvPr>
        </p:nvGraphicFramePr>
        <p:xfrm>
          <a:off x="549796" y="1628800"/>
          <a:ext cx="7271817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Місце для тексту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b="1" dirty="0" err="1"/>
              <a:t>Управління</a:t>
            </a:r>
            <a:r>
              <a:rPr lang="ru-RU" b="1" dirty="0"/>
              <a:t> </a:t>
            </a:r>
            <a:r>
              <a:rPr lang="ru-RU" b="1" dirty="0" err="1"/>
              <a:t>навчальним</a:t>
            </a:r>
            <a:r>
              <a:rPr lang="ru-RU" b="1" dirty="0"/>
              <a:t> закладом </a:t>
            </a:r>
            <a:r>
              <a:rPr lang="ru-RU" dirty="0"/>
              <a:t>–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цілеспрямована</a:t>
            </a:r>
            <a:r>
              <a:rPr lang="ru-RU" dirty="0"/>
              <a:t>, активна </a:t>
            </a:r>
            <a:r>
              <a:rPr lang="ru-RU" dirty="0" err="1"/>
              <a:t>взаємодія</a:t>
            </a:r>
            <a:r>
              <a:rPr lang="ru-RU" dirty="0"/>
              <a:t> </a:t>
            </a:r>
            <a:r>
              <a:rPr lang="ru-RU" dirty="0" err="1"/>
              <a:t>керівника</a:t>
            </a:r>
            <a:r>
              <a:rPr lang="ru-RU" dirty="0"/>
              <a:t> з </a:t>
            </a:r>
            <a:r>
              <a:rPr lang="ru-RU" dirty="0" err="1"/>
              <a:t>іншими</a:t>
            </a:r>
            <a:r>
              <a:rPr lang="ru-RU" dirty="0"/>
              <a:t> </a:t>
            </a:r>
            <a:r>
              <a:rPr lang="ru-RU" dirty="0" err="1"/>
              <a:t>учасниками</a:t>
            </a:r>
            <a:r>
              <a:rPr lang="ru-RU" dirty="0"/>
              <a:t> </a:t>
            </a:r>
            <a:r>
              <a:rPr lang="ru-RU" dirty="0" err="1"/>
              <a:t>освітнього</a:t>
            </a:r>
            <a:r>
              <a:rPr lang="ru-RU" dirty="0"/>
              <a:t> </a:t>
            </a:r>
            <a:r>
              <a:rPr lang="ru-RU" dirty="0" err="1"/>
              <a:t>процесу</a:t>
            </a:r>
            <a:r>
              <a:rPr lang="ru-RU" dirty="0"/>
              <a:t> з метою </a:t>
            </a:r>
            <a:r>
              <a:rPr lang="ru-RU" dirty="0" err="1"/>
              <a:t>забезпечення</a:t>
            </a:r>
            <a:r>
              <a:rPr lang="ru-RU" dirty="0"/>
              <a:t> </a:t>
            </a:r>
            <a:r>
              <a:rPr lang="ru-RU" dirty="0" err="1"/>
              <a:t>координації</a:t>
            </a:r>
            <a:r>
              <a:rPr lang="ru-RU" dirty="0"/>
              <a:t> </a:t>
            </a:r>
            <a:r>
              <a:rPr lang="ru-RU" dirty="0" err="1"/>
              <a:t>зусиль</a:t>
            </a:r>
            <a:r>
              <a:rPr lang="ru-RU" dirty="0"/>
              <a:t> </a:t>
            </a:r>
            <a:r>
              <a:rPr lang="ru-RU" dirty="0" err="1"/>
              <a:t>щодо</a:t>
            </a:r>
            <a:r>
              <a:rPr lang="ru-RU" dirty="0"/>
              <a:t> оптимального </a:t>
            </a:r>
            <a:r>
              <a:rPr lang="ru-RU" dirty="0" err="1"/>
              <a:t>функціонування</a:t>
            </a:r>
            <a:r>
              <a:rPr lang="ru-RU" dirty="0"/>
              <a:t> установи та </a:t>
            </a:r>
            <a:r>
              <a:rPr lang="ru-RU" dirty="0" err="1"/>
              <a:t>переведення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на </a:t>
            </a:r>
            <a:r>
              <a:rPr lang="ru-RU" dirty="0" err="1"/>
              <a:t>більш</a:t>
            </a:r>
            <a:r>
              <a:rPr lang="ru-RU" dirty="0"/>
              <a:t> </a:t>
            </a:r>
            <a:r>
              <a:rPr lang="ru-RU" dirty="0" err="1"/>
              <a:t>якісний</a:t>
            </a:r>
            <a:r>
              <a:rPr lang="ru-RU" dirty="0"/>
              <a:t>  р</a:t>
            </a:r>
            <a:r>
              <a:rPr lang="uk-UA" dirty="0" err="1"/>
              <a:t>івень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6527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37802818"/>
              </p:ext>
            </p:extLst>
          </p:nvPr>
        </p:nvGraphicFramePr>
        <p:xfrm>
          <a:off x="405780" y="404664"/>
          <a:ext cx="11377263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421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Про нашу школу </a:t>
            </a:r>
            <a:br>
              <a:rPr lang="uk-UA" b="1" dirty="0" smtClean="0"/>
            </a:br>
            <a:endParaRPr lang="uk-UA" b="1" dirty="0"/>
          </a:p>
        </p:txBody>
      </p:sp>
      <p:grpSp>
        <p:nvGrpSpPr>
          <p:cNvPr id="7" name="Групувати 6"/>
          <p:cNvGrpSpPr/>
          <p:nvPr/>
        </p:nvGrpSpPr>
        <p:grpSpPr>
          <a:xfrm>
            <a:off x="8902724" y="401103"/>
            <a:ext cx="2816225" cy="5965963"/>
            <a:chOff x="8902724" y="401103"/>
            <a:chExt cx="2816225" cy="5965963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02724" y="401103"/>
              <a:ext cx="2816225" cy="1803761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18043" y="2420888"/>
              <a:ext cx="2800905" cy="1872208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71501" y="4581128"/>
              <a:ext cx="2747448" cy="1785938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graphicFrame>
        <p:nvGraphicFramePr>
          <p:cNvPr id="5" name="Місце для вмісту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12732095"/>
              </p:ext>
            </p:extLst>
          </p:nvPr>
        </p:nvGraphicFramePr>
        <p:xfrm>
          <a:off x="477788" y="1412776"/>
          <a:ext cx="828092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3" descr="C:\Users\Guest\Documents\2012-2013\Головне\emblemma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820" y="421824"/>
            <a:ext cx="2100233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286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883" y="431800"/>
            <a:ext cx="9751060" cy="826549"/>
          </a:xfrm>
        </p:spPr>
        <p:txBody>
          <a:bodyPr>
            <a:normAutofit/>
          </a:bodyPr>
          <a:lstStyle/>
          <a:p>
            <a:r>
              <a:rPr lang="uk-UA" b="1" dirty="0" smtClean="0"/>
              <a:t>                 Матеріально-технічна база</a:t>
            </a:r>
            <a:endParaRPr lang="uk-UA" b="1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33916" y="2728301"/>
            <a:ext cx="2805112" cy="17367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207"/>
          <a:stretch/>
        </p:blipFill>
        <p:spPr bwMode="auto">
          <a:xfrm>
            <a:off x="8833916" y="4764481"/>
            <a:ext cx="2805112" cy="15448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1639"/>
          <a:stretch/>
        </p:blipFill>
        <p:spPr bwMode="auto">
          <a:xfrm>
            <a:off x="8833916" y="693683"/>
            <a:ext cx="2805112" cy="17351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5" name="Місце для вмісту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71230707"/>
              </p:ext>
            </p:extLst>
          </p:nvPr>
        </p:nvGraphicFramePr>
        <p:xfrm>
          <a:off x="765820" y="1447007"/>
          <a:ext cx="7776864" cy="4862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7" name="Picture 3" descr="C:\Users\Guest\Documents\2012-2013\Головне\emblemma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820" y="421823"/>
            <a:ext cx="2100233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152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увати 10"/>
          <p:cNvGrpSpPr/>
          <p:nvPr/>
        </p:nvGrpSpPr>
        <p:grpSpPr>
          <a:xfrm>
            <a:off x="1053852" y="4694084"/>
            <a:ext cx="10092482" cy="1725488"/>
            <a:chOff x="1053852" y="4694084"/>
            <a:chExt cx="10092482" cy="1725488"/>
          </a:xfrm>
        </p:grpSpPr>
        <p:pic>
          <p:nvPicPr>
            <p:cNvPr id="3075" name="Picture 3" descr="C:\Users\Михайло Михайлович\Desktop\Рубіш Н.І. Матеріали на конкурс\Портфоліо Рубіш Н.І., директора Великолучківської ЗОШ І - ІІІ ступенів 2013-2014 н.р\Фото школи\День незалежності\26.jp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3852" y="4694084"/>
              <a:ext cx="2291093" cy="1718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C:\Users\Михайло Михайлович\Desktop\Рубіш Н.І. Матеріали на конкурс\Портфоліо Рубіш Н.І., директора Великолучківської ЗОШ І - ІІІ ступенів 2013-2014 н.р\Фото школи\P5090536.JP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646140" y="4704827"/>
              <a:ext cx="2232248" cy="1714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D:\ФОТОГРАФІЇ\FOTO 2012\ДЕНЬ СЕЛА\P6030033.JP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60007" y="4704827"/>
              <a:ext cx="2286327" cy="1714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9" name="Picture 7" descr="C:\Users\Михайло Михайлович\Desktop\Копия IMG_0505.JP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2794" y="4694084"/>
              <a:ext cx="2282944" cy="171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7" name="Місце для вмісту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0840578"/>
              </p:ext>
            </p:extLst>
          </p:nvPr>
        </p:nvGraphicFramePr>
        <p:xfrm>
          <a:off x="621804" y="1124744"/>
          <a:ext cx="10873208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476672"/>
            <a:ext cx="9145016" cy="648072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/>
              <a:t>Позитивні зміни у роботі школи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376422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Впровадження інноваційних технологій у системі управління </a:t>
            </a:r>
            <a:r>
              <a:rPr lang="uk-UA" b="1" dirty="0" err="1" smtClean="0"/>
              <a:t>Великолучківською</a:t>
            </a:r>
            <a:r>
              <a:rPr lang="uk-UA" b="1" dirty="0" smtClean="0"/>
              <a:t> ЗОШ І – ІІІ ступенів</a:t>
            </a:r>
            <a:endParaRPr lang="uk-UA" b="1" dirty="0"/>
          </a:p>
        </p:txBody>
      </p:sp>
      <p:graphicFrame>
        <p:nvGraphicFramePr>
          <p:cNvPr id="8" name="Місце для вмісту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5848978"/>
              </p:ext>
            </p:extLst>
          </p:nvPr>
        </p:nvGraphicFramePr>
        <p:xfrm>
          <a:off x="4294188" y="1844675"/>
          <a:ext cx="6962775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Місце для тексту 6"/>
          <p:cNvSpPr>
            <a:spLocks noGrp="1"/>
          </p:cNvSpPr>
          <p:nvPr>
            <p:ph type="body" sz="half" idx="2"/>
          </p:nvPr>
        </p:nvSpPr>
        <p:spPr>
          <a:xfrm>
            <a:off x="1053852" y="1844824"/>
            <a:ext cx="2844060" cy="4267201"/>
          </a:xfrm>
        </p:spPr>
        <p:txBody>
          <a:bodyPr/>
          <a:lstStyle/>
          <a:p>
            <a:r>
              <a:rPr lang="uk-UA" b="1" dirty="0"/>
              <a:t>Найважливішою умовою </a:t>
            </a:r>
            <a:r>
              <a:rPr lang="uk-UA" dirty="0"/>
              <a:t>впровадження інноваційних технологій у системі управління нашою школою є </a:t>
            </a:r>
            <a:r>
              <a:rPr lang="uk-UA" b="1" dirty="0"/>
              <a:t>утвердження ідей </a:t>
            </a:r>
            <a:r>
              <a:rPr lang="uk-UA" b="1" dirty="0" err="1"/>
              <a:t>людиноцентризму</a:t>
            </a:r>
            <a:r>
              <a:rPr lang="uk-UA" b="1" dirty="0" smtClean="0"/>
              <a:t>: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90375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Управлінські технології, </a:t>
            </a:r>
            <a:br>
              <a:rPr lang="uk-UA" b="1" dirty="0" smtClean="0"/>
            </a:br>
            <a:r>
              <a:rPr lang="uk-UA" b="1" dirty="0" smtClean="0"/>
              <a:t>що застосовуються у школі</a:t>
            </a:r>
            <a:endParaRPr lang="uk-UA" b="1" dirty="0"/>
          </a:p>
        </p:txBody>
      </p:sp>
      <p:graphicFrame>
        <p:nvGraphicFramePr>
          <p:cNvPr id="6" name="Місце для вмісту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1387644"/>
              </p:ext>
            </p:extLst>
          </p:nvPr>
        </p:nvGraphicFramePr>
        <p:xfrm>
          <a:off x="1219200" y="1803400"/>
          <a:ext cx="9750425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86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езентація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BooksClassic_16x9">
      <a:majorFont>
        <a:latin typeface="Constantia"/>
        <a:ea typeface=""/>
        <a:cs typeface=""/>
      </a:majorFont>
      <a:minorFont>
        <a:latin typeface="Constantia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satMod val="150000"/>
              </a:schemeClr>
            </a:gs>
            <a:gs pos="6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/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BooksClassic_16x9">
      <a:majorFont>
        <a:latin typeface="Constantia"/>
        <a:ea typeface=""/>
        <a:cs typeface=""/>
      </a:majorFont>
      <a:minorFont>
        <a:latin typeface="Constantia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Classic_16x9">
      <a:dk1>
        <a:srgbClr val="6A3A20"/>
      </a:dk1>
      <a:lt1>
        <a:sysClr val="window" lastClr="FFFFFF"/>
      </a:lt1>
      <a:dk2>
        <a:srgbClr val="000000"/>
      </a:dk2>
      <a:lt2>
        <a:srgbClr val="FFEDB9"/>
      </a:lt2>
      <a:accent1>
        <a:srgbClr val="6A3A20"/>
      </a:accent1>
      <a:accent2>
        <a:srgbClr val="B4914C"/>
      </a:accent2>
      <a:accent3>
        <a:srgbClr val="610606"/>
      </a:accent3>
      <a:accent4>
        <a:srgbClr val="2B3742"/>
      </a:accent4>
      <a:accent5>
        <a:srgbClr val="787A41"/>
      </a:accent5>
      <a:accent6>
        <a:srgbClr val="B95E14"/>
      </a:accent6>
      <a:hlink>
        <a:srgbClr val="2B3742"/>
      </a:hlink>
      <a:folHlink>
        <a:srgbClr val="C1A56D"/>
      </a:folHlink>
    </a:clrScheme>
    <a:fontScheme name="BooksClassic_16x9">
      <a:majorFont>
        <a:latin typeface="Constantia"/>
        <a:ea typeface=""/>
        <a:cs typeface=""/>
      </a:majorFont>
      <a:minorFont>
        <a:latin typeface="Constantia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8575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17394DB-F679-4B54-979C-8C8D7B1120B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Презентація</Template>
  <TotalTime>0</TotalTime>
  <Words>1308</Words>
  <Application>Microsoft Office PowerPoint</Application>
  <PresentationFormat>Произвольный</PresentationFormat>
  <Paragraphs>175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Презентація</vt:lpstr>
      <vt:lpstr>Удосконалення системи управління навчальним закладом як умова творчого розвитку вчителя та учня</vt:lpstr>
      <vt:lpstr>«Керуй з допомогою розуму,  веди з допомогою серця»</vt:lpstr>
      <vt:lpstr>Управління навчальним закладом Підсистеми</vt:lpstr>
      <vt:lpstr>Презентация PowerPoint</vt:lpstr>
      <vt:lpstr>Про нашу школу  </vt:lpstr>
      <vt:lpstr>                 Матеріально-технічна база</vt:lpstr>
      <vt:lpstr>Позитивні зміни у роботі школи</vt:lpstr>
      <vt:lpstr>Впровадження інноваційних технологій у системі управління Великолучківською ЗОШ І – ІІІ ступенів</vt:lpstr>
      <vt:lpstr>Управлінські технології,  що застосовуються у школі</vt:lpstr>
      <vt:lpstr>Результати діяльності школи</vt:lpstr>
      <vt:lpstr>  Результати діяльності школи</vt:lpstr>
      <vt:lpstr>Динаміка подальшого навчання випускників школи </vt:lpstr>
      <vt:lpstr>Результативність участі учнів у ІІ етапі предметних    олімпіад </vt:lpstr>
      <vt:lpstr>Прогнозована модель випускника основної школи</vt:lpstr>
      <vt:lpstr>Прогнозована модель випускника старшої школи</vt:lpstr>
      <vt:lpstr>Успіху досягає той, хто його прагне!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2014-01-17T16:58:36Z</dcterms:created>
  <dcterms:modified xsi:type="dcterms:W3CDTF">2014-02-20T21:17:20Z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TC028010599991</vt:lpwstr>
  </property>
</Properties>
</file>